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19"/>
  </p:notesMasterIdLst>
  <p:sldIdLst>
    <p:sldId id="462" r:id="rId6"/>
    <p:sldId id="460" r:id="rId7"/>
    <p:sldId id="569" r:id="rId8"/>
    <p:sldId id="572" r:id="rId9"/>
    <p:sldId id="398" r:id="rId10"/>
    <p:sldId id="612" r:id="rId11"/>
    <p:sldId id="591" r:id="rId12"/>
    <p:sldId id="613" r:id="rId13"/>
    <p:sldId id="582" r:id="rId14"/>
    <p:sldId id="570" r:id="rId15"/>
    <p:sldId id="614" r:id="rId16"/>
    <p:sldId id="424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4044"/>
    <a:srgbClr val="FF00DD"/>
    <a:srgbClr val="E4DFDF"/>
    <a:srgbClr val="EEEBEB"/>
    <a:srgbClr val="E4DBDB"/>
    <a:srgbClr val="7392A3"/>
    <a:srgbClr val="DACEB9"/>
    <a:srgbClr val="C6B8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4" autoAdjust="0"/>
    <p:restoredTop sz="83159"/>
  </p:normalViewPr>
  <p:slideViewPr>
    <p:cSldViewPr snapToGrid="0" snapToObjects="1">
      <p:cViewPr varScale="1">
        <p:scale>
          <a:sx n="63" d="100"/>
          <a:sy n="63" d="100"/>
        </p:scale>
        <p:origin x="8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109E-2B40-264C-80C0-0304D3D30A0B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B6664-7021-E44E-ABF4-BC24DFF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7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uture wo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CAA668A8-47B7-224E-8DB2-CE68C53D55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148"/>
            <a:ext cx="12230154" cy="6885261"/>
          </a:xfrm>
          <a:prstGeom prst="rect">
            <a:avLst/>
          </a:prstGeom>
        </p:spPr>
      </p:pic>
      <p:sp>
        <p:nvSpPr>
          <p:cNvPr id="16" name="Parallellogram 3"/>
          <p:cNvSpPr/>
          <p:nvPr userDrawn="1"/>
        </p:nvSpPr>
        <p:spPr>
          <a:xfrm>
            <a:off x="-11199" y="-13753"/>
            <a:ext cx="6294482" cy="6892066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2694321 w 3434359"/>
              <a:gd name="connsiteY0" fmla="*/ 6873115 h 6888838"/>
              <a:gd name="connsiteX1" fmla="*/ 3434359 w 3434359"/>
              <a:gd name="connsiteY1" fmla="*/ 0 h 6888838"/>
              <a:gd name="connsiteX2" fmla="*/ 183 w 3434359"/>
              <a:gd name="connsiteY2" fmla="*/ 8426 h 6888838"/>
              <a:gd name="connsiteX3" fmla="*/ 4720 w 3434359"/>
              <a:gd name="connsiteY3" fmla="*/ 6888838 h 6888838"/>
              <a:gd name="connsiteX4" fmla="*/ 2694321 w 3434359"/>
              <a:gd name="connsiteY4" fmla="*/ 6873115 h 6888838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4214 h 6898029"/>
              <a:gd name="connsiteX1" fmla="*/ 3438275 w 3438275"/>
              <a:gd name="connsiteY1" fmla="*/ 1099 h 6898029"/>
              <a:gd name="connsiteX2" fmla="*/ 710 w 3438275"/>
              <a:gd name="connsiteY2" fmla="*/ 0 h 6898029"/>
              <a:gd name="connsiteX3" fmla="*/ 0 w 3438275"/>
              <a:gd name="connsiteY3" fmla="*/ 6898029 h 6898029"/>
              <a:gd name="connsiteX4" fmla="*/ 2698237 w 3438275"/>
              <a:gd name="connsiteY4" fmla="*/ 6874214 h 6898029"/>
              <a:gd name="connsiteX0" fmla="*/ 2697850 w 3437888"/>
              <a:gd name="connsiteY0" fmla="*/ 6874214 h 6891679"/>
              <a:gd name="connsiteX1" fmla="*/ 3437888 w 3437888"/>
              <a:gd name="connsiteY1" fmla="*/ 1099 h 6891679"/>
              <a:gd name="connsiteX2" fmla="*/ 323 w 3437888"/>
              <a:gd name="connsiteY2" fmla="*/ 0 h 6891679"/>
              <a:gd name="connsiteX3" fmla="*/ 1307 w 3437888"/>
              <a:gd name="connsiteY3" fmla="*/ 6891679 h 6891679"/>
              <a:gd name="connsiteX4" fmla="*/ 2697850 w 3437888"/>
              <a:gd name="connsiteY4" fmla="*/ 6874214 h 6891679"/>
              <a:gd name="connsiteX0" fmla="*/ 2697764 w 3437802"/>
              <a:gd name="connsiteY0" fmla="*/ 6874214 h 6885329"/>
              <a:gd name="connsiteX1" fmla="*/ 3437802 w 3437802"/>
              <a:gd name="connsiteY1" fmla="*/ 1099 h 6885329"/>
              <a:gd name="connsiteX2" fmla="*/ 237 w 3437802"/>
              <a:gd name="connsiteY2" fmla="*/ 0 h 6885329"/>
              <a:gd name="connsiteX3" fmla="*/ 2915 w 3437802"/>
              <a:gd name="connsiteY3" fmla="*/ 6885329 h 6885329"/>
              <a:gd name="connsiteX4" fmla="*/ 2697764 w 3437802"/>
              <a:gd name="connsiteY4" fmla="*/ 6874214 h 6885329"/>
              <a:gd name="connsiteX0" fmla="*/ 2697764 w 3081008"/>
              <a:gd name="connsiteY0" fmla="*/ 6874214 h 6885329"/>
              <a:gd name="connsiteX1" fmla="*/ 3081008 w 3081008"/>
              <a:gd name="connsiteY1" fmla="*/ 1099 h 6885329"/>
              <a:gd name="connsiteX2" fmla="*/ 237 w 3081008"/>
              <a:gd name="connsiteY2" fmla="*/ 0 h 6885329"/>
              <a:gd name="connsiteX3" fmla="*/ 2915 w 3081008"/>
              <a:gd name="connsiteY3" fmla="*/ 6885329 h 6885329"/>
              <a:gd name="connsiteX4" fmla="*/ 2697764 w 3081008"/>
              <a:gd name="connsiteY4" fmla="*/ 6874214 h 6885329"/>
              <a:gd name="connsiteX0" fmla="*/ 2975622 w 3358866"/>
              <a:gd name="connsiteY0" fmla="*/ 6884047 h 6895162"/>
              <a:gd name="connsiteX1" fmla="*/ 3358866 w 3358866"/>
              <a:gd name="connsiteY1" fmla="*/ 10932 h 6895162"/>
              <a:gd name="connsiteX2" fmla="*/ 5 w 3358866"/>
              <a:gd name="connsiteY2" fmla="*/ 0 h 6895162"/>
              <a:gd name="connsiteX3" fmla="*/ 280773 w 3358866"/>
              <a:gd name="connsiteY3" fmla="*/ 6895162 h 6895162"/>
              <a:gd name="connsiteX4" fmla="*/ 2975622 w 3358866"/>
              <a:gd name="connsiteY4" fmla="*/ 6884047 h 6895162"/>
              <a:gd name="connsiteX0" fmla="*/ 2975853 w 3359097"/>
              <a:gd name="connsiteY0" fmla="*/ 6884047 h 6884047"/>
              <a:gd name="connsiteX1" fmla="*/ 3359097 w 3359097"/>
              <a:gd name="connsiteY1" fmla="*/ 10932 h 6884047"/>
              <a:gd name="connsiteX2" fmla="*/ 236 w 3359097"/>
              <a:gd name="connsiteY2" fmla="*/ 0 h 6884047"/>
              <a:gd name="connsiteX3" fmla="*/ 2915 w 3359097"/>
              <a:gd name="connsiteY3" fmla="*/ 6875497 h 6884047"/>
              <a:gd name="connsiteX4" fmla="*/ 2975853 w 3359097"/>
              <a:gd name="connsiteY4" fmla="*/ 6884047 h 6884047"/>
              <a:gd name="connsiteX0" fmla="*/ 2988679 w 3371923"/>
              <a:gd name="connsiteY0" fmla="*/ 6884047 h 6885329"/>
              <a:gd name="connsiteX1" fmla="*/ 3371923 w 3371923"/>
              <a:gd name="connsiteY1" fmla="*/ 10932 h 6885329"/>
              <a:gd name="connsiteX2" fmla="*/ 13062 w 3371923"/>
              <a:gd name="connsiteY2" fmla="*/ 0 h 6885329"/>
              <a:gd name="connsiteX3" fmla="*/ 0 w 3371923"/>
              <a:gd name="connsiteY3" fmla="*/ 6885329 h 6885329"/>
              <a:gd name="connsiteX4" fmla="*/ 2988679 w 3371923"/>
              <a:gd name="connsiteY4" fmla="*/ 6884047 h 6885329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73115 h 6878315"/>
              <a:gd name="connsiteX1" fmla="*/ 3365098 w 3365098"/>
              <a:gd name="connsiteY1" fmla="*/ 0 h 6878315"/>
              <a:gd name="connsiteX2" fmla="*/ 2568 w 3365098"/>
              <a:gd name="connsiteY2" fmla="*/ 167823 h 6878315"/>
              <a:gd name="connsiteX3" fmla="*/ 0 w 3365098"/>
              <a:gd name="connsiteY3" fmla="*/ 6878315 h 6878315"/>
              <a:gd name="connsiteX4" fmla="*/ 2981854 w 3365098"/>
              <a:gd name="connsiteY4" fmla="*/ 6873115 h 6878315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6866 h 6892066"/>
              <a:gd name="connsiteX1" fmla="*/ 3365098 w 3365098"/>
              <a:gd name="connsiteY1" fmla="*/ 0 h 6892066"/>
              <a:gd name="connsiteX2" fmla="*/ 6237 w 3365098"/>
              <a:gd name="connsiteY2" fmla="*/ 2819 h 6892066"/>
              <a:gd name="connsiteX3" fmla="*/ 0 w 3365098"/>
              <a:gd name="connsiteY3" fmla="*/ 6892066 h 6892066"/>
              <a:gd name="connsiteX4" fmla="*/ 2981854 w 3365098"/>
              <a:gd name="connsiteY4" fmla="*/ 6886866 h 6892066"/>
              <a:gd name="connsiteX0" fmla="*/ 2975932 w 3359176"/>
              <a:gd name="connsiteY0" fmla="*/ 6886866 h 6898941"/>
              <a:gd name="connsiteX1" fmla="*/ 3359176 w 3359176"/>
              <a:gd name="connsiteY1" fmla="*/ 0 h 6898941"/>
              <a:gd name="connsiteX2" fmla="*/ 315 w 3359176"/>
              <a:gd name="connsiteY2" fmla="*/ 2819 h 6898941"/>
              <a:gd name="connsiteX3" fmla="*/ 1416 w 3359176"/>
              <a:gd name="connsiteY3" fmla="*/ 6898941 h 6898941"/>
              <a:gd name="connsiteX4" fmla="*/ 2975932 w 3359176"/>
              <a:gd name="connsiteY4" fmla="*/ 6886866 h 6898941"/>
              <a:gd name="connsiteX0" fmla="*/ 2975796 w 3359040"/>
              <a:gd name="connsiteY0" fmla="*/ 6886866 h 6892066"/>
              <a:gd name="connsiteX1" fmla="*/ 3359040 w 3359040"/>
              <a:gd name="connsiteY1" fmla="*/ 0 h 6892066"/>
              <a:gd name="connsiteX2" fmla="*/ 179 w 3359040"/>
              <a:gd name="connsiteY2" fmla="*/ 2819 h 6892066"/>
              <a:gd name="connsiteX3" fmla="*/ 4949 w 3359040"/>
              <a:gd name="connsiteY3" fmla="*/ 6892066 h 6892066"/>
              <a:gd name="connsiteX4" fmla="*/ 2975796 w 3359040"/>
              <a:gd name="connsiteY4" fmla="*/ 6886866 h 689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9040" h="6892066">
                <a:moveTo>
                  <a:pt x="2975796" y="6886866"/>
                </a:moveTo>
                <a:lnTo>
                  <a:pt x="3359040" y="0"/>
                </a:lnTo>
                <a:lnTo>
                  <a:pt x="179" y="2819"/>
                </a:lnTo>
                <a:cubicBezTo>
                  <a:pt x="-1245" y="2299914"/>
                  <a:pt x="6373" y="4594971"/>
                  <a:pt x="4949" y="6892066"/>
                </a:cubicBezTo>
                <a:lnTo>
                  <a:pt x="2975796" y="6886866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8" name="Bil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" y="6067498"/>
            <a:ext cx="2666365" cy="339040"/>
          </a:xfrm>
          <a:prstGeom prst="rect">
            <a:avLst/>
          </a:prstGeom>
        </p:spPr>
      </p:pic>
      <p:sp>
        <p:nvSpPr>
          <p:cNvPr id="9" name="Ellipse 8"/>
          <p:cNvSpPr/>
          <p:nvPr userDrawn="1"/>
        </p:nvSpPr>
        <p:spPr>
          <a:xfrm>
            <a:off x="7710705" y="1633035"/>
            <a:ext cx="1648027" cy="1648027"/>
          </a:xfrm>
          <a:prstGeom prst="ellipse">
            <a:avLst/>
          </a:prstGeom>
          <a:noFill/>
          <a:ln w="12700">
            <a:solidFill>
              <a:schemeClr val="bg1">
                <a:alpha val="7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6F324E74-CBA2-4D4F-8F86-1E0310B1DC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560" y="1148156"/>
            <a:ext cx="5116155" cy="3477352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8248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242"/>
              <a:gd name="connsiteX1" fmla="*/ 5116155 w 5116155"/>
              <a:gd name="connsiteY1" fmla="*/ 9832 h 4004242"/>
              <a:gd name="connsiteX2" fmla="*/ 4698248 w 5116155"/>
              <a:gd name="connsiteY2" fmla="*/ 4004035 h 4004242"/>
              <a:gd name="connsiteX3" fmla="*/ 10269 w 5116155"/>
              <a:gd name="connsiteY3" fmla="*/ 4004035 h 4004242"/>
              <a:gd name="connsiteX4" fmla="*/ 436 w 5116155"/>
              <a:gd name="connsiteY4" fmla="*/ 0 h 4004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6155" h="4004242">
                <a:moveTo>
                  <a:pt x="436" y="0"/>
                </a:moveTo>
                <a:lnTo>
                  <a:pt x="5116155" y="9832"/>
                </a:lnTo>
                <a:cubicBezTo>
                  <a:pt x="4965394" y="1341233"/>
                  <a:pt x="4711505" y="4031407"/>
                  <a:pt x="4698248" y="4004035"/>
                </a:cubicBezTo>
                <a:lnTo>
                  <a:pt x="10269" y="4004035"/>
                </a:lnTo>
                <a:cubicBezTo>
                  <a:pt x="13546" y="2692298"/>
                  <a:pt x="-2841" y="1311737"/>
                  <a:pt x="436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presentation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5D33F148-55A2-954E-BF75-D266760F4F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 err="1"/>
              <a:t>Name/Subtitle</a:t>
            </a:r>
            <a:endParaRPr lang="en-US" dirty="0"/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793E5014-5C8C-314A-A834-265C52A0F1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XX.XX. 20XX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D300870-3216-8F40-909F-FA6D93C676FE}"/>
              </a:ext>
            </a:extLst>
          </p:cNvPr>
          <p:cNvSpPr/>
          <p:nvPr userDrawn="1"/>
        </p:nvSpPr>
        <p:spPr>
          <a:xfrm>
            <a:off x="7794961" y="1718367"/>
            <a:ext cx="1448782" cy="1448782"/>
          </a:xfrm>
          <a:prstGeom prst="ellipse">
            <a:avLst/>
          </a:prstGeom>
          <a:noFill/>
          <a:ln w="19050">
            <a:solidFill>
              <a:schemeClr val="bg1">
                <a:alpha val="79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58211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676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717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  <p15:guide id="7" orient="horz" pos="164" userDrawn="1">
          <p15:clr>
            <a:srgbClr val="FBAE40"/>
          </p15:clr>
        </p15:guide>
        <p15:guide id="8" pos="7423" userDrawn="1">
          <p15:clr>
            <a:srgbClr val="FBAE40"/>
          </p15:clr>
        </p15:guide>
        <p15:guide id="9" pos="506" userDrawn="1">
          <p15:clr>
            <a:srgbClr val="FBAE40"/>
          </p15:clr>
        </p15:guide>
        <p15:guide id="10" orient="horz" pos="1071" userDrawn="1">
          <p15:clr>
            <a:srgbClr val="FBAE40"/>
          </p15:clr>
        </p15:guide>
        <p15:guide id="11" pos="25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>
            <a:extLst>
              <a:ext uri="{FF2B5EF4-FFF2-40B4-BE49-F238E27FC236}">
                <a16:creationId xmlns:a16="http://schemas.microsoft.com/office/drawing/2014/main" id="{1E101516-1F75-214E-9341-68A80935D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9358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26AC55D-E4B0-5340-BE16-E547E7F1C3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070" y="1194018"/>
            <a:ext cx="10290175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b="1">
                <a:solidFill>
                  <a:schemeClr val="accent1"/>
                </a:solidFill>
              </a:defRPr>
            </a:lvl2pPr>
            <a:lvl3pPr marL="914400" indent="0">
              <a:buNone/>
              <a:defRPr b="1">
                <a:solidFill>
                  <a:schemeClr val="accent1"/>
                </a:solidFill>
              </a:defRPr>
            </a:lvl3pPr>
            <a:lvl4pPr marL="1371600" indent="0">
              <a:buNone/>
              <a:defRPr b="1">
                <a:solidFill>
                  <a:schemeClr val="accent1"/>
                </a:solidFill>
              </a:defRPr>
            </a:lvl4pPr>
            <a:lvl5pPr marL="1828800" indent="0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nb-NO"/>
              <a:t>Subtitle in red</a:t>
            </a: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50CC959F-F31A-B645-B67F-AF4DD80624E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8" y="1905916"/>
            <a:ext cx="10278195" cy="444839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C44FB90D-B494-C042-A384-692870530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14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integ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208911"/>
            <a:ext cx="432000" cy="320727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10903"/>
            <a:ext cx="10287229" cy="4295832"/>
          </a:xfrm>
          <a:prstGeom prst="rect">
            <a:avLst/>
          </a:prstGeom>
        </p:spPr>
        <p:txBody>
          <a:bodyPr numCol="2" spcCol="720000"/>
          <a:lstStyle>
            <a:lvl1pPr marL="0" indent="0">
              <a:buNone/>
              <a:defRPr sz="2400"/>
            </a:lvl1pPr>
            <a:lvl2pPr marL="800100" indent="-342900">
              <a:buFont typeface="Arial" charset="0"/>
              <a:buChar char="•"/>
              <a:defRPr sz="2000"/>
            </a:lvl2pPr>
            <a:lvl3pPr marL="1200150" indent="-285750">
              <a:buFont typeface="Arial" charset="0"/>
              <a:buChar char="•"/>
              <a:defRPr sz="1800"/>
            </a:lvl3pPr>
          </a:lstStyle>
          <a:p>
            <a:pPr lvl="0"/>
            <a:r>
              <a:rPr lang="en-US" dirty="0"/>
              <a:t>2 columns </a:t>
            </a:r>
            <a:r>
              <a:rPr lang="nb-NO" dirty="0"/>
              <a:t> </a:t>
            </a:r>
            <a:br>
              <a:rPr lang="nb-NO" dirty="0"/>
            </a:br>
            <a:r>
              <a:rPr lang="nb-NO" dirty="0"/>
              <a:t>(text automatic goes to column 2 once you have filled column 1)</a:t>
            </a:r>
            <a:endParaRPr lang="en-US" dirty="0"/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 err="1"/>
              <a:t>Third level </a:t>
            </a:r>
            <a:r>
              <a:rPr lang="en-US" dirty="0"/>
              <a:t>18pt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0" name="Title Placeholder 14">
            <a:extLst>
              <a:ext uri="{FF2B5EF4-FFF2-40B4-BE49-F238E27FC236}">
                <a16:creationId xmlns:a16="http://schemas.microsoft.com/office/drawing/2014/main" id="{12A39048-1DCB-4447-BB6C-465BCE728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sepa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e 11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4" name="Bilde 1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057332DF-8929-F14A-95EC-BF2407FAFA0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50463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655EA5F9-30C9-D64C-8BE4-EB68E9D35DD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03255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41278682-6FE6-C649-A5DF-816B94490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7" y="1606724"/>
            <a:ext cx="5476280" cy="4816826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6"/>
              <a:gd name="connsiteX1" fmla="*/ 4950869 w 4950869"/>
              <a:gd name="connsiteY1" fmla="*/ 0 h 4816826"/>
              <a:gd name="connsiteX2" fmla="*/ 4600509 w 4950869"/>
              <a:gd name="connsiteY2" fmla="*/ 4816826 h 4816826"/>
              <a:gd name="connsiteX3" fmla="*/ 0 w 4950869"/>
              <a:gd name="connsiteY3" fmla="*/ 4809951 h 4816826"/>
              <a:gd name="connsiteX4" fmla="*/ 0 w 4950869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600509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702904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4626" h="4816826">
                <a:moveTo>
                  <a:pt x="0" y="0"/>
                </a:moveTo>
                <a:lnTo>
                  <a:pt x="5184626" y="0"/>
                </a:lnTo>
                <a:lnTo>
                  <a:pt x="4702904" y="4816826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 err="1"/>
              <a:t>Third level</a:t>
            </a:r>
            <a:r>
              <a:rPr lang="en-US" dirty="0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05693" y="0"/>
            <a:ext cx="5886307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704707 w 5886307"/>
              <a:gd name="connsiteY0" fmla="*/ 1 h 6858000"/>
              <a:gd name="connsiteX1" fmla="*/ 5886307 w 5886307"/>
              <a:gd name="connsiteY1" fmla="*/ 0 h 6858000"/>
              <a:gd name="connsiteX2" fmla="*/ 5886307 w 5886307"/>
              <a:gd name="connsiteY2" fmla="*/ 6858000 h 6858000"/>
              <a:gd name="connsiteX3" fmla="*/ 0 w 5886307"/>
              <a:gd name="connsiteY3" fmla="*/ 6858000 h 6858000"/>
              <a:gd name="connsiteX4" fmla="*/ 704707 w 5886307"/>
              <a:gd name="connsiteY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58000">
                <a:moveTo>
                  <a:pt x="704707" y="1"/>
                </a:moveTo>
                <a:lnTo>
                  <a:pt x="5886307" y="0"/>
                </a:lnTo>
                <a:lnTo>
                  <a:pt x="5886307" y="6858000"/>
                </a:lnTo>
                <a:lnTo>
                  <a:pt x="0" y="6858000"/>
                </a:lnTo>
                <a:lnTo>
                  <a:pt x="704707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16ED3784-8F21-9049-9A8F-AAD21A74A7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1"/>
            <a:ext cx="5716648" cy="1223842"/>
          </a:xfrm>
          <a:custGeom>
            <a:avLst/>
            <a:gdLst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412193 w 5412193"/>
              <a:gd name="connsiteY2" fmla="*/ 121845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115013 w 5412193"/>
              <a:gd name="connsiteY2" fmla="*/ 120321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218141 w 5412193"/>
              <a:gd name="connsiteY2" fmla="*/ 121696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23842"/>
              <a:gd name="connsiteX1" fmla="*/ 5412193 w 5412193"/>
              <a:gd name="connsiteY1" fmla="*/ 0 h 1223842"/>
              <a:gd name="connsiteX2" fmla="*/ 5238767 w 5412193"/>
              <a:gd name="connsiteY2" fmla="*/ 1223842 h 1223842"/>
              <a:gd name="connsiteX3" fmla="*/ 0 w 5412193"/>
              <a:gd name="connsiteY3" fmla="*/ 1218457 h 1223842"/>
              <a:gd name="connsiteX4" fmla="*/ 0 w 5412193"/>
              <a:gd name="connsiteY4" fmla="*/ 0 h 12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2193" h="1223842">
                <a:moveTo>
                  <a:pt x="0" y="0"/>
                </a:moveTo>
                <a:lnTo>
                  <a:pt x="5412193" y="0"/>
                </a:lnTo>
                <a:lnTo>
                  <a:pt x="5238767" y="1223842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7107654" cy="482558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4564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095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5070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601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603537"/>
              <a:gd name="connsiteY0" fmla="*/ 0 h 4825581"/>
              <a:gd name="connsiteX1" fmla="*/ 4603537 w 4603537"/>
              <a:gd name="connsiteY1" fmla="*/ 13750 h 4825581"/>
              <a:gd name="connsiteX2" fmla="*/ 4276016 w 4603537"/>
              <a:gd name="connsiteY2" fmla="*/ 4825581 h 4825581"/>
              <a:gd name="connsiteX3" fmla="*/ 0 w 4603537"/>
              <a:gd name="connsiteY3" fmla="*/ 4809951 h 4825581"/>
              <a:gd name="connsiteX4" fmla="*/ 0 w 4603537"/>
              <a:gd name="connsiteY4" fmla="*/ 0 h 482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3537" h="4825581">
                <a:moveTo>
                  <a:pt x="0" y="0"/>
                </a:moveTo>
                <a:lnTo>
                  <a:pt x="4603537" y="13750"/>
                </a:lnTo>
                <a:lnTo>
                  <a:pt x="4276016" y="4825581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 err="1"/>
              <a:t>Third level</a:t>
            </a:r>
            <a:r>
              <a:rPr lang="en-US" dirty="0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8126831" y="-6874"/>
            <a:ext cx="4081782" cy="688832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6553200"/>
              <a:gd name="connsiteY0" fmla="*/ 1 h 6858000"/>
              <a:gd name="connsiteX1" fmla="*/ 4091354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4146062"/>
              <a:gd name="connsiteY0" fmla="*/ 1 h 6873630"/>
              <a:gd name="connsiteX1" fmla="*/ 4091354 w 4146062"/>
              <a:gd name="connsiteY1" fmla="*/ 0 h 6873630"/>
              <a:gd name="connsiteX2" fmla="*/ 4146062 w 4146062"/>
              <a:gd name="connsiteY2" fmla="*/ 6873630 h 6873630"/>
              <a:gd name="connsiteX3" fmla="*/ 0 w 4146062"/>
              <a:gd name="connsiteY3" fmla="*/ 6858000 h 6873630"/>
              <a:gd name="connsiteX4" fmla="*/ 1371600 w 4146062"/>
              <a:gd name="connsiteY4" fmla="*/ 1 h 6873630"/>
              <a:gd name="connsiteX0" fmla="*/ 1371600 w 4114800"/>
              <a:gd name="connsiteY0" fmla="*/ 1 h 6873630"/>
              <a:gd name="connsiteX1" fmla="*/ 4091354 w 4114800"/>
              <a:gd name="connsiteY1" fmla="*/ 0 h 6873630"/>
              <a:gd name="connsiteX2" fmla="*/ 4114800 w 4114800"/>
              <a:gd name="connsiteY2" fmla="*/ 6873630 h 6873630"/>
              <a:gd name="connsiteX3" fmla="*/ 0 w 4114800"/>
              <a:gd name="connsiteY3" fmla="*/ 6858000 h 6873630"/>
              <a:gd name="connsiteX4" fmla="*/ 1371600 w 4114800"/>
              <a:gd name="connsiteY4" fmla="*/ 1 h 6873630"/>
              <a:gd name="connsiteX0" fmla="*/ 1371600 w 4092619"/>
              <a:gd name="connsiteY0" fmla="*/ 1 h 6881445"/>
              <a:gd name="connsiteX1" fmla="*/ 4091354 w 4092619"/>
              <a:gd name="connsiteY1" fmla="*/ 0 h 6881445"/>
              <a:gd name="connsiteX2" fmla="*/ 4075723 w 4092619"/>
              <a:gd name="connsiteY2" fmla="*/ 6881445 h 6881445"/>
              <a:gd name="connsiteX3" fmla="*/ 0 w 4092619"/>
              <a:gd name="connsiteY3" fmla="*/ 6858000 h 6881445"/>
              <a:gd name="connsiteX4" fmla="*/ 1371600 w 4092619"/>
              <a:gd name="connsiteY4" fmla="*/ 1 h 6881445"/>
              <a:gd name="connsiteX0" fmla="*/ 1371600 w 4093609"/>
              <a:gd name="connsiteY0" fmla="*/ 1 h 6897075"/>
              <a:gd name="connsiteX1" fmla="*/ 4091354 w 4093609"/>
              <a:gd name="connsiteY1" fmla="*/ 0 h 6897075"/>
              <a:gd name="connsiteX2" fmla="*/ 4091354 w 4093609"/>
              <a:gd name="connsiteY2" fmla="*/ 6897075 h 6897075"/>
              <a:gd name="connsiteX3" fmla="*/ 0 w 4093609"/>
              <a:gd name="connsiteY3" fmla="*/ 6858000 h 6897075"/>
              <a:gd name="connsiteX4" fmla="*/ 1371600 w 4093609"/>
              <a:gd name="connsiteY4" fmla="*/ 1 h 6897075"/>
              <a:gd name="connsiteX0" fmla="*/ 1371600 w 4093609"/>
              <a:gd name="connsiteY0" fmla="*/ 1 h 6873629"/>
              <a:gd name="connsiteX1" fmla="*/ 4091354 w 4093609"/>
              <a:gd name="connsiteY1" fmla="*/ 0 h 6873629"/>
              <a:gd name="connsiteX2" fmla="*/ 4091354 w 4093609"/>
              <a:gd name="connsiteY2" fmla="*/ 6873629 h 6873629"/>
              <a:gd name="connsiteX3" fmla="*/ 0 w 4093609"/>
              <a:gd name="connsiteY3" fmla="*/ 6858000 h 6873629"/>
              <a:gd name="connsiteX4" fmla="*/ 1371600 w 4093609"/>
              <a:gd name="connsiteY4" fmla="*/ 1 h 6873629"/>
              <a:gd name="connsiteX0" fmla="*/ 1379416 w 4101425"/>
              <a:gd name="connsiteY0" fmla="*/ 1 h 6881446"/>
              <a:gd name="connsiteX1" fmla="*/ 4099170 w 4101425"/>
              <a:gd name="connsiteY1" fmla="*/ 0 h 6881446"/>
              <a:gd name="connsiteX2" fmla="*/ 4099170 w 4101425"/>
              <a:gd name="connsiteY2" fmla="*/ 6873629 h 6881446"/>
              <a:gd name="connsiteX3" fmla="*/ 0 w 4101425"/>
              <a:gd name="connsiteY3" fmla="*/ 6881446 h 6881446"/>
              <a:gd name="connsiteX4" fmla="*/ 1379416 w 4101425"/>
              <a:gd name="connsiteY4" fmla="*/ 1 h 6881446"/>
              <a:gd name="connsiteX0" fmla="*/ 1379416 w 4101425"/>
              <a:gd name="connsiteY0" fmla="*/ 1 h 6889260"/>
              <a:gd name="connsiteX1" fmla="*/ 4099170 w 4101425"/>
              <a:gd name="connsiteY1" fmla="*/ 0 h 6889260"/>
              <a:gd name="connsiteX2" fmla="*/ 4099170 w 4101425"/>
              <a:gd name="connsiteY2" fmla="*/ 6889260 h 6889260"/>
              <a:gd name="connsiteX3" fmla="*/ 0 w 4101425"/>
              <a:gd name="connsiteY3" fmla="*/ 6881446 h 6889260"/>
              <a:gd name="connsiteX4" fmla="*/ 1379416 w 4101425"/>
              <a:gd name="connsiteY4" fmla="*/ 1 h 6889260"/>
              <a:gd name="connsiteX0" fmla="*/ 1379416 w 4106985"/>
              <a:gd name="connsiteY0" fmla="*/ 1 h 6897076"/>
              <a:gd name="connsiteX1" fmla="*/ 4099170 w 4106985"/>
              <a:gd name="connsiteY1" fmla="*/ 0 h 6897076"/>
              <a:gd name="connsiteX2" fmla="*/ 4106985 w 4106985"/>
              <a:gd name="connsiteY2" fmla="*/ 6897076 h 6897076"/>
              <a:gd name="connsiteX3" fmla="*/ 0 w 4106985"/>
              <a:gd name="connsiteY3" fmla="*/ 6881446 h 6897076"/>
              <a:gd name="connsiteX4" fmla="*/ 1379416 w 4106985"/>
              <a:gd name="connsiteY4" fmla="*/ 1 h 6897076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0788"/>
              <a:gd name="connsiteY0" fmla="*/ 1 h 6881446"/>
              <a:gd name="connsiteX1" fmla="*/ 4099170 w 4100788"/>
              <a:gd name="connsiteY1" fmla="*/ 0 h 6881446"/>
              <a:gd name="connsiteX2" fmla="*/ 4091354 w 4100788"/>
              <a:gd name="connsiteY2" fmla="*/ 6881445 h 6881446"/>
              <a:gd name="connsiteX3" fmla="*/ 0 w 4100788"/>
              <a:gd name="connsiteY3" fmla="*/ 6881446 h 6881446"/>
              <a:gd name="connsiteX4" fmla="*/ 1379416 w 4100788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12524 w 4081782"/>
              <a:gd name="connsiteY0" fmla="*/ 0 h 6888320"/>
              <a:gd name="connsiteX1" fmla="*/ 4078545 w 4081782"/>
              <a:gd name="connsiteY1" fmla="*/ 6874 h 6888320"/>
              <a:gd name="connsiteX2" fmla="*/ 4070729 w 4081782"/>
              <a:gd name="connsiteY2" fmla="*/ 6888319 h 6888320"/>
              <a:gd name="connsiteX3" fmla="*/ 0 w 4081782"/>
              <a:gd name="connsiteY3" fmla="*/ 6888320 h 6888320"/>
              <a:gd name="connsiteX4" fmla="*/ 712524 w 4081782"/>
              <a:gd name="connsiteY4" fmla="*/ 0 h 688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1782" h="6888320">
                <a:moveTo>
                  <a:pt x="712524" y="0"/>
                </a:moveTo>
                <a:cubicBezTo>
                  <a:pt x="693249" y="9166"/>
                  <a:pt x="2956538" y="4583"/>
                  <a:pt x="4078545" y="6874"/>
                </a:cubicBezTo>
                <a:cubicBezTo>
                  <a:pt x="4086360" y="2298084"/>
                  <a:pt x="4078545" y="4604924"/>
                  <a:pt x="4070729" y="6888319"/>
                </a:cubicBezTo>
                <a:lnTo>
                  <a:pt x="0" y="6888320"/>
                </a:lnTo>
                <a:lnTo>
                  <a:pt x="712524" y="0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D8526893-FF5F-EA44-AA2B-1170FAB726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6" y="0"/>
            <a:ext cx="7259789" cy="1226077"/>
          </a:xfrm>
          <a:custGeom>
            <a:avLst/>
            <a:gdLst>
              <a:gd name="connsiteX0" fmla="*/ 0 w 7634888"/>
              <a:gd name="connsiteY0" fmla="*/ 0 h 1218457"/>
              <a:gd name="connsiteX1" fmla="*/ 7634888 w 7634888"/>
              <a:gd name="connsiteY1" fmla="*/ 0 h 1218457"/>
              <a:gd name="connsiteX2" fmla="*/ 7634888 w 7634888"/>
              <a:gd name="connsiteY2" fmla="*/ 1218457 h 1218457"/>
              <a:gd name="connsiteX3" fmla="*/ 0 w 7634888"/>
              <a:gd name="connsiteY3" fmla="*/ 1218457 h 1218457"/>
              <a:gd name="connsiteX4" fmla="*/ 0 w 7634888"/>
              <a:gd name="connsiteY4" fmla="*/ 0 h 1218457"/>
              <a:gd name="connsiteX0" fmla="*/ 0 w 7893968"/>
              <a:gd name="connsiteY0" fmla="*/ 0 h 1218457"/>
              <a:gd name="connsiteX1" fmla="*/ 7893968 w 7893968"/>
              <a:gd name="connsiteY1" fmla="*/ 0 h 1218457"/>
              <a:gd name="connsiteX2" fmla="*/ 7634888 w 7893968"/>
              <a:gd name="connsiteY2" fmla="*/ 1218457 h 1218457"/>
              <a:gd name="connsiteX3" fmla="*/ 0 w 7893968"/>
              <a:gd name="connsiteY3" fmla="*/ 1218457 h 1218457"/>
              <a:gd name="connsiteX4" fmla="*/ 0 w 7893968"/>
              <a:gd name="connsiteY4" fmla="*/ 0 h 1218457"/>
              <a:gd name="connsiteX0" fmla="*/ 0 w 7947308"/>
              <a:gd name="connsiteY0" fmla="*/ 0 h 1218457"/>
              <a:gd name="connsiteX1" fmla="*/ 7947308 w 7947308"/>
              <a:gd name="connsiteY1" fmla="*/ 7620 h 1218457"/>
              <a:gd name="connsiteX2" fmla="*/ 7634888 w 7947308"/>
              <a:gd name="connsiteY2" fmla="*/ 1218457 h 1218457"/>
              <a:gd name="connsiteX3" fmla="*/ 0 w 7947308"/>
              <a:gd name="connsiteY3" fmla="*/ 1218457 h 1218457"/>
              <a:gd name="connsiteX4" fmla="*/ 0 w 7947308"/>
              <a:gd name="connsiteY4" fmla="*/ 0 h 121845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695848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125207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259789"/>
              <a:gd name="connsiteY0" fmla="*/ 0 h 1226077"/>
              <a:gd name="connsiteX1" fmla="*/ 7259789 w 7259789"/>
              <a:gd name="connsiteY1" fmla="*/ 14495 h 1226077"/>
              <a:gd name="connsiteX2" fmla="*/ 7125207 w 7259789"/>
              <a:gd name="connsiteY2" fmla="*/ 1226077 h 1226077"/>
              <a:gd name="connsiteX3" fmla="*/ 0 w 7259789"/>
              <a:gd name="connsiteY3" fmla="*/ 1218457 h 1226077"/>
              <a:gd name="connsiteX4" fmla="*/ 0 w 7259789"/>
              <a:gd name="connsiteY4" fmla="*/ 0 h 122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9789" h="1226077">
                <a:moveTo>
                  <a:pt x="0" y="0"/>
                </a:moveTo>
                <a:lnTo>
                  <a:pt x="7259789" y="14495"/>
                </a:lnTo>
                <a:lnTo>
                  <a:pt x="7125207" y="1226077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3797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ider image, lit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3053846" y="-7816"/>
            <a:ext cx="9161600" cy="6889261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9874738"/>
              <a:gd name="connsiteY0" fmla="*/ 7816 h 6865815"/>
              <a:gd name="connsiteX1" fmla="*/ 9874738 w 9874738"/>
              <a:gd name="connsiteY1" fmla="*/ 0 h 6865815"/>
              <a:gd name="connsiteX2" fmla="*/ 6553200 w 9874738"/>
              <a:gd name="connsiteY2" fmla="*/ 6865815 h 6865815"/>
              <a:gd name="connsiteX3" fmla="*/ 0 w 9874738"/>
              <a:gd name="connsiteY3" fmla="*/ 6865815 h 6865815"/>
              <a:gd name="connsiteX4" fmla="*/ 1371600 w 9874738"/>
              <a:gd name="connsiteY4" fmla="*/ 7816 h 6865815"/>
              <a:gd name="connsiteX0" fmla="*/ 1371600 w 9882554"/>
              <a:gd name="connsiteY0" fmla="*/ 7816 h 6889261"/>
              <a:gd name="connsiteX1" fmla="*/ 9874738 w 9882554"/>
              <a:gd name="connsiteY1" fmla="*/ 0 h 6889261"/>
              <a:gd name="connsiteX2" fmla="*/ 9882554 w 9882554"/>
              <a:gd name="connsiteY2" fmla="*/ 6889261 h 6889261"/>
              <a:gd name="connsiteX3" fmla="*/ 0 w 9882554"/>
              <a:gd name="connsiteY3" fmla="*/ 6865815 h 6889261"/>
              <a:gd name="connsiteX4" fmla="*/ 1371600 w 9882554"/>
              <a:gd name="connsiteY4" fmla="*/ 7816 h 6889261"/>
              <a:gd name="connsiteX0" fmla="*/ 1379416 w 9890370"/>
              <a:gd name="connsiteY0" fmla="*/ 7816 h 6889261"/>
              <a:gd name="connsiteX1" fmla="*/ 9882554 w 9890370"/>
              <a:gd name="connsiteY1" fmla="*/ 0 h 6889261"/>
              <a:gd name="connsiteX2" fmla="*/ 9890370 w 9890370"/>
              <a:gd name="connsiteY2" fmla="*/ 6889261 h 6889261"/>
              <a:gd name="connsiteX3" fmla="*/ 0 w 9890370"/>
              <a:gd name="connsiteY3" fmla="*/ 6881446 h 6889261"/>
              <a:gd name="connsiteX4" fmla="*/ 1379416 w 9890370"/>
              <a:gd name="connsiteY4" fmla="*/ 7816 h 6889261"/>
              <a:gd name="connsiteX0" fmla="*/ 650646 w 9161600"/>
              <a:gd name="connsiteY0" fmla="*/ 7816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650646 w 9161600"/>
              <a:gd name="connsiteY4" fmla="*/ 7816 h 6889261"/>
              <a:gd name="connsiteX0" fmla="*/ 712522 w 9161600"/>
              <a:gd name="connsiteY0" fmla="*/ 941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712522 w 9161600"/>
              <a:gd name="connsiteY4" fmla="*/ 941 h 688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1600" h="6889261">
                <a:moveTo>
                  <a:pt x="712522" y="941"/>
                </a:moveTo>
                <a:lnTo>
                  <a:pt x="9153784" y="0"/>
                </a:lnTo>
                <a:cubicBezTo>
                  <a:pt x="9156389" y="2296420"/>
                  <a:pt x="9158995" y="4592841"/>
                  <a:pt x="9161600" y="6889261"/>
                </a:cubicBezTo>
                <a:lnTo>
                  <a:pt x="0" y="6881446"/>
                </a:lnTo>
                <a:lnTo>
                  <a:pt x="712522" y="94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44E52EB-31A4-7342-9D4D-F9A3132841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15415" y="997808"/>
            <a:ext cx="2260302" cy="4757333"/>
          </a:xfrm>
          <a:custGeom>
            <a:avLst/>
            <a:gdLst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2322179 w 2322179"/>
              <a:gd name="connsiteY2" fmla="*/ 4756724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7216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1765289 w 2322179"/>
              <a:gd name="connsiteY2" fmla="*/ 4749850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5841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64865"/>
              <a:gd name="connsiteX1" fmla="*/ 2322179 w 2322179"/>
              <a:gd name="connsiteY1" fmla="*/ 0 h 4764865"/>
              <a:gd name="connsiteX2" fmla="*/ 1758414 w 2322179"/>
              <a:gd name="connsiteY2" fmla="*/ 4763600 h 4764865"/>
              <a:gd name="connsiteX3" fmla="*/ 0 w 2322179"/>
              <a:gd name="connsiteY3" fmla="*/ 4756724 h 4764865"/>
              <a:gd name="connsiteX4" fmla="*/ 0 w 2322179"/>
              <a:gd name="connsiteY4" fmla="*/ 0 h 4764865"/>
              <a:gd name="connsiteX0" fmla="*/ 0 w 2322179"/>
              <a:gd name="connsiteY0" fmla="*/ 0 h 4757333"/>
              <a:gd name="connsiteX1" fmla="*/ 2322179 w 2322179"/>
              <a:gd name="connsiteY1" fmla="*/ 0 h 4757333"/>
              <a:gd name="connsiteX2" fmla="*/ 1751538 w 2322179"/>
              <a:gd name="connsiteY2" fmla="*/ 4749849 h 4757333"/>
              <a:gd name="connsiteX3" fmla="*/ 0 w 2322179"/>
              <a:gd name="connsiteY3" fmla="*/ 4756724 h 4757333"/>
              <a:gd name="connsiteX4" fmla="*/ 0 w 2322179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6875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0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60302"/>
              <a:gd name="connsiteY0" fmla="*/ 0 h 4757333"/>
              <a:gd name="connsiteX1" fmla="*/ 2260302 w 2260302"/>
              <a:gd name="connsiteY1" fmla="*/ 0 h 4757333"/>
              <a:gd name="connsiteX2" fmla="*/ 1751538 w 2260302"/>
              <a:gd name="connsiteY2" fmla="*/ 4749849 h 4757333"/>
              <a:gd name="connsiteX3" fmla="*/ 0 w 2260302"/>
              <a:gd name="connsiteY3" fmla="*/ 4756724 h 4757333"/>
              <a:gd name="connsiteX4" fmla="*/ 0 w 2260302"/>
              <a:gd name="connsiteY4" fmla="*/ 0 h 475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302" h="4757333">
                <a:moveTo>
                  <a:pt x="0" y="0"/>
                </a:moveTo>
                <a:lnTo>
                  <a:pt x="2260302" y="0"/>
                </a:lnTo>
                <a:lnTo>
                  <a:pt x="1751538" y="4749849"/>
                </a:lnTo>
                <a:cubicBezTo>
                  <a:pt x="1756667" y="4754433"/>
                  <a:pt x="586138" y="4759016"/>
                  <a:pt x="0" y="4756724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b-NO"/>
              <a:t>Image text</a:t>
            </a:r>
          </a:p>
        </p:txBody>
      </p:sp>
    </p:spTree>
    <p:extLst>
      <p:ext uri="{BB962C8B-B14F-4D97-AF65-F5344CB8AC3E}">
        <p14:creationId xmlns:p14="http://schemas.microsoft.com/office/powerpoint/2010/main" val="9841885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 l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4950869" cy="480995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7"/>
              <a:gd name="connsiteX1" fmla="*/ 4950869 w 4950869"/>
              <a:gd name="connsiteY1" fmla="*/ 0 h 4816827"/>
              <a:gd name="connsiteX2" fmla="*/ 4332377 w 4950869"/>
              <a:gd name="connsiteY2" fmla="*/ 4816827 h 4816827"/>
              <a:gd name="connsiteX3" fmla="*/ 0 w 4950869"/>
              <a:gd name="connsiteY3" fmla="*/ 4809951 h 4816827"/>
              <a:gd name="connsiteX4" fmla="*/ 0 w 4950869"/>
              <a:gd name="connsiteY4" fmla="*/ 0 h 4816827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4499525 w 4950869"/>
              <a:gd name="connsiteY2" fmla="*/ 4806995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0869" h="4809951">
                <a:moveTo>
                  <a:pt x="0" y="0"/>
                </a:moveTo>
                <a:lnTo>
                  <a:pt x="4950869" y="0"/>
                </a:lnTo>
                <a:lnTo>
                  <a:pt x="4499525" y="4806995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 err="1"/>
              <a:t>Third level</a:t>
            </a:r>
            <a:r>
              <a:rPr lang="en-US" dirty="0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5985998" y="1606724"/>
            <a:ext cx="6216003" cy="526951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8808868"/>
              <a:gd name="connsiteY0" fmla="*/ 1 h 6858000"/>
              <a:gd name="connsiteX1" fmla="*/ 8808868 w 8808868"/>
              <a:gd name="connsiteY1" fmla="*/ 0 h 6858000"/>
              <a:gd name="connsiteX2" fmla="*/ 6553200 w 8808868"/>
              <a:gd name="connsiteY2" fmla="*/ 6858000 h 6858000"/>
              <a:gd name="connsiteX3" fmla="*/ 0 w 8808868"/>
              <a:gd name="connsiteY3" fmla="*/ 6858000 h 6858000"/>
              <a:gd name="connsiteX4" fmla="*/ 1371600 w 8808868"/>
              <a:gd name="connsiteY4" fmla="*/ 1 h 6858000"/>
              <a:gd name="connsiteX0" fmla="*/ 1371600 w 8808868"/>
              <a:gd name="connsiteY0" fmla="*/ 1 h 6888620"/>
              <a:gd name="connsiteX1" fmla="*/ 8808868 w 8808868"/>
              <a:gd name="connsiteY1" fmla="*/ 0 h 6888620"/>
              <a:gd name="connsiteX2" fmla="*/ 8808868 w 8808868"/>
              <a:gd name="connsiteY2" fmla="*/ 6888620 h 6888620"/>
              <a:gd name="connsiteX3" fmla="*/ 0 w 8808868"/>
              <a:gd name="connsiteY3" fmla="*/ 6858000 h 6888620"/>
              <a:gd name="connsiteX4" fmla="*/ 1371600 w 8808868"/>
              <a:gd name="connsiteY4" fmla="*/ 1 h 6888620"/>
              <a:gd name="connsiteX0" fmla="*/ 1371600 w 8808868"/>
              <a:gd name="connsiteY0" fmla="*/ 1 h 6909034"/>
              <a:gd name="connsiteX1" fmla="*/ 8808868 w 8808868"/>
              <a:gd name="connsiteY1" fmla="*/ 0 h 6909034"/>
              <a:gd name="connsiteX2" fmla="*/ 8808868 w 8808868"/>
              <a:gd name="connsiteY2" fmla="*/ 6888620 h 6909034"/>
              <a:gd name="connsiteX3" fmla="*/ 0 w 8808868"/>
              <a:gd name="connsiteY3" fmla="*/ 6909034 h 6909034"/>
              <a:gd name="connsiteX4" fmla="*/ 1371600 w 8808868"/>
              <a:gd name="connsiteY4" fmla="*/ 1 h 6909034"/>
              <a:gd name="connsiteX0" fmla="*/ 707170 w 8144438"/>
              <a:gd name="connsiteY0" fmla="*/ 1 h 6891077"/>
              <a:gd name="connsiteX1" fmla="*/ 8144438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44438"/>
              <a:gd name="connsiteY0" fmla="*/ 1 h 6891077"/>
              <a:gd name="connsiteX1" fmla="*/ 8117502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17502"/>
              <a:gd name="connsiteY0" fmla="*/ 1 h 6906579"/>
              <a:gd name="connsiteX1" fmla="*/ 8117502 w 8117502"/>
              <a:gd name="connsiteY1" fmla="*/ 0 h 6906579"/>
              <a:gd name="connsiteX2" fmla="*/ 8108523 w 8117502"/>
              <a:gd name="connsiteY2" fmla="*/ 6906579 h 6906579"/>
              <a:gd name="connsiteX3" fmla="*/ 0 w 8117502"/>
              <a:gd name="connsiteY3" fmla="*/ 6891077 h 6906579"/>
              <a:gd name="connsiteX4" fmla="*/ 707170 w 8117502"/>
              <a:gd name="connsiteY4" fmla="*/ 1 h 6906579"/>
              <a:gd name="connsiteX0" fmla="*/ 680233 w 8090565"/>
              <a:gd name="connsiteY0" fmla="*/ 1 h 6906579"/>
              <a:gd name="connsiteX1" fmla="*/ 8090565 w 8090565"/>
              <a:gd name="connsiteY1" fmla="*/ 0 h 6906579"/>
              <a:gd name="connsiteX2" fmla="*/ 8081586 w 8090565"/>
              <a:gd name="connsiteY2" fmla="*/ 6906579 h 6906579"/>
              <a:gd name="connsiteX3" fmla="*/ 0 w 8090565"/>
              <a:gd name="connsiteY3" fmla="*/ 6738438 h 6906579"/>
              <a:gd name="connsiteX4" fmla="*/ 680233 w 8090565"/>
              <a:gd name="connsiteY4" fmla="*/ 1 h 6906579"/>
              <a:gd name="connsiteX0" fmla="*/ 680233 w 8099544"/>
              <a:gd name="connsiteY0" fmla="*/ 1 h 6738438"/>
              <a:gd name="connsiteX1" fmla="*/ 8090565 w 8099544"/>
              <a:gd name="connsiteY1" fmla="*/ 0 h 6738438"/>
              <a:gd name="connsiteX2" fmla="*/ 8099544 w 8099544"/>
              <a:gd name="connsiteY2" fmla="*/ 6735983 h 6738438"/>
              <a:gd name="connsiteX3" fmla="*/ 0 w 8099544"/>
              <a:gd name="connsiteY3" fmla="*/ 6738438 h 6738438"/>
              <a:gd name="connsiteX4" fmla="*/ 680233 w 8099544"/>
              <a:gd name="connsiteY4" fmla="*/ 1 h 6738438"/>
              <a:gd name="connsiteX0" fmla="*/ 680233 w 8090565"/>
              <a:gd name="connsiteY0" fmla="*/ 1 h 6744961"/>
              <a:gd name="connsiteX1" fmla="*/ 8090565 w 8090565"/>
              <a:gd name="connsiteY1" fmla="*/ 0 h 6744961"/>
              <a:gd name="connsiteX2" fmla="*/ 8081587 w 8090565"/>
              <a:gd name="connsiteY2" fmla="*/ 6744961 h 6744961"/>
              <a:gd name="connsiteX3" fmla="*/ 0 w 8090565"/>
              <a:gd name="connsiteY3" fmla="*/ 6738438 h 6744961"/>
              <a:gd name="connsiteX4" fmla="*/ 680233 w 8090565"/>
              <a:gd name="connsiteY4" fmla="*/ 1 h 6744961"/>
              <a:gd name="connsiteX0" fmla="*/ 680233 w 8099943"/>
              <a:gd name="connsiteY0" fmla="*/ 1 h 6753940"/>
              <a:gd name="connsiteX1" fmla="*/ 8090565 w 8099943"/>
              <a:gd name="connsiteY1" fmla="*/ 0 h 6753940"/>
              <a:gd name="connsiteX2" fmla="*/ 8099545 w 8099943"/>
              <a:gd name="connsiteY2" fmla="*/ 6753940 h 6753940"/>
              <a:gd name="connsiteX3" fmla="*/ 0 w 8099943"/>
              <a:gd name="connsiteY3" fmla="*/ 6738438 h 6753940"/>
              <a:gd name="connsiteX4" fmla="*/ 680233 w 8099943"/>
              <a:gd name="connsiteY4" fmla="*/ 1 h 6753940"/>
              <a:gd name="connsiteX0" fmla="*/ 680233 w 8099943"/>
              <a:gd name="connsiteY0" fmla="*/ 1 h 6744961"/>
              <a:gd name="connsiteX1" fmla="*/ 8090565 w 8099943"/>
              <a:gd name="connsiteY1" fmla="*/ 0 h 6744961"/>
              <a:gd name="connsiteX2" fmla="*/ 8099545 w 8099943"/>
              <a:gd name="connsiteY2" fmla="*/ 6744961 h 6744961"/>
              <a:gd name="connsiteX3" fmla="*/ 0 w 8099943"/>
              <a:gd name="connsiteY3" fmla="*/ 6738438 h 6744961"/>
              <a:gd name="connsiteX4" fmla="*/ 680233 w 8099943"/>
              <a:gd name="connsiteY4" fmla="*/ 1 h 6744961"/>
              <a:gd name="connsiteX0" fmla="*/ 680233 w 8099943"/>
              <a:gd name="connsiteY0" fmla="*/ 1 h 6747134"/>
              <a:gd name="connsiteX1" fmla="*/ 8090565 w 8099943"/>
              <a:gd name="connsiteY1" fmla="*/ 0 h 6747134"/>
              <a:gd name="connsiteX2" fmla="*/ 8099545 w 8099943"/>
              <a:gd name="connsiteY2" fmla="*/ 6744961 h 6747134"/>
              <a:gd name="connsiteX3" fmla="*/ 0 w 8099943"/>
              <a:gd name="connsiteY3" fmla="*/ 6738438 h 6747134"/>
              <a:gd name="connsiteX4" fmla="*/ 680233 w 8099943"/>
              <a:gd name="connsiteY4" fmla="*/ 1 h 6747134"/>
              <a:gd name="connsiteX0" fmla="*/ 698190 w 8117900"/>
              <a:gd name="connsiteY0" fmla="*/ 1 h 6747134"/>
              <a:gd name="connsiteX1" fmla="*/ 8108522 w 8117900"/>
              <a:gd name="connsiteY1" fmla="*/ 0 h 6747134"/>
              <a:gd name="connsiteX2" fmla="*/ 8117502 w 8117900"/>
              <a:gd name="connsiteY2" fmla="*/ 6744961 h 6747134"/>
              <a:gd name="connsiteX3" fmla="*/ 0 w 8117900"/>
              <a:gd name="connsiteY3" fmla="*/ 6738439 h 6747134"/>
              <a:gd name="connsiteX4" fmla="*/ 698190 w 8117900"/>
              <a:gd name="connsiteY4" fmla="*/ 1 h 674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7900" h="6747134">
                <a:moveTo>
                  <a:pt x="698190" y="1"/>
                </a:moveTo>
                <a:lnTo>
                  <a:pt x="8108522" y="0"/>
                </a:lnTo>
                <a:cubicBezTo>
                  <a:pt x="8105529" y="2248320"/>
                  <a:pt x="8120495" y="4496641"/>
                  <a:pt x="8117502" y="6744961"/>
                </a:cubicBezTo>
                <a:cubicBezTo>
                  <a:pt x="8102308" y="6751766"/>
                  <a:pt x="2699848" y="6740613"/>
                  <a:pt x="0" y="6738439"/>
                </a:cubicBezTo>
                <a:lnTo>
                  <a:pt x="698190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Title Placeholder 14">
            <a:extLst>
              <a:ext uri="{FF2B5EF4-FFF2-40B4-BE49-F238E27FC236}">
                <a16:creationId xmlns:a16="http://schemas.microsoft.com/office/drawing/2014/main" id="{660A68F3-6DDD-1640-879C-F7E89116F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7342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717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Plassholder for innhold 2">
            <a:extLst>
              <a:ext uri="{FF2B5EF4-FFF2-40B4-BE49-F238E27FC236}">
                <a16:creationId xmlns:a16="http://schemas.microsoft.com/office/drawing/2014/main" id="{D4E104F0-8242-0E49-AE9A-F743999613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9" y="1621448"/>
            <a:ext cx="5132951" cy="479522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42A055C1-FE97-A64E-86D7-4C2EB5E2E2C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51730" y="0"/>
            <a:ext cx="564027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Bilde, modeller, grafer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5D610F72-6EF0-1445-8482-93FFB386E2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513295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226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kid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CAA668A8-47B7-224E-8DB2-CE68C53D55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01"/>
            <a:ext cx="12192000" cy="6863781"/>
          </a:xfrm>
          <a:prstGeom prst="rect">
            <a:avLst/>
          </a:prstGeom>
        </p:spPr>
      </p:pic>
      <p:sp>
        <p:nvSpPr>
          <p:cNvPr id="9" name="Ellipse 8"/>
          <p:cNvSpPr/>
          <p:nvPr userDrawn="1"/>
        </p:nvSpPr>
        <p:spPr>
          <a:xfrm>
            <a:off x="6667251" y="2408160"/>
            <a:ext cx="3692530" cy="3692530"/>
          </a:xfrm>
          <a:prstGeom prst="ellipse">
            <a:avLst/>
          </a:prstGeom>
          <a:noFill/>
          <a:ln w="19050">
            <a:solidFill>
              <a:schemeClr val="accent1">
                <a:alpha val="7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FE04BA04-F080-9640-91D9-00F6AD841FF7}"/>
              </a:ext>
            </a:extLst>
          </p:cNvPr>
          <p:cNvSpPr/>
          <p:nvPr userDrawn="1"/>
        </p:nvSpPr>
        <p:spPr>
          <a:xfrm>
            <a:off x="6940019" y="2680928"/>
            <a:ext cx="3146994" cy="3146994"/>
          </a:xfrm>
          <a:prstGeom prst="ellipse">
            <a:avLst/>
          </a:prstGeom>
          <a:noFill/>
          <a:ln w="12700" cmpd="sng">
            <a:solidFill>
              <a:schemeClr val="bg1">
                <a:alpha val="89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Parallellogram 3">
            <a:extLst>
              <a:ext uri="{FF2B5EF4-FFF2-40B4-BE49-F238E27FC236}">
                <a16:creationId xmlns:a16="http://schemas.microsoft.com/office/drawing/2014/main" id="{D7311E2C-320D-D64A-B70A-C41710A1DD30}"/>
              </a:ext>
            </a:extLst>
          </p:cNvPr>
          <p:cNvSpPr/>
          <p:nvPr userDrawn="1"/>
        </p:nvSpPr>
        <p:spPr>
          <a:xfrm>
            <a:off x="-11199" y="-13753"/>
            <a:ext cx="6294482" cy="6892066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2694321 w 3434359"/>
              <a:gd name="connsiteY0" fmla="*/ 6873115 h 6888838"/>
              <a:gd name="connsiteX1" fmla="*/ 3434359 w 3434359"/>
              <a:gd name="connsiteY1" fmla="*/ 0 h 6888838"/>
              <a:gd name="connsiteX2" fmla="*/ 183 w 3434359"/>
              <a:gd name="connsiteY2" fmla="*/ 8426 h 6888838"/>
              <a:gd name="connsiteX3" fmla="*/ 4720 w 3434359"/>
              <a:gd name="connsiteY3" fmla="*/ 6888838 h 6888838"/>
              <a:gd name="connsiteX4" fmla="*/ 2694321 w 3434359"/>
              <a:gd name="connsiteY4" fmla="*/ 6873115 h 6888838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4214 h 6898029"/>
              <a:gd name="connsiteX1" fmla="*/ 3438275 w 3438275"/>
              <a:gd name="connsiteY1" fmla="*/ 1099 h 6898029"/>
              <a:gd name="connsiteX2" fmla="*/ 710 w 3438275"/>
              <a:gd name="connsiteY2" fmla="*/ 0 h 6898029"/>
              <a:gd name="connsiteX3" fmla="*/ 0 w 3438275"/>
              <a:gd name="connsiteY3" fmla="*/ 6898029 h 6898029"/>
              <a:gd name="connsiteX4" fmla="*/ 2698237 w 3438275"/>
              <a:gd name="connsiteY4" fmla="*/ 6874214 h 6898029"/>
              <a:gd name="connsiteX0" fmla="*/ 2697850 w 3437888"/>
              <a:gd name="connsiteY0" fmla="*/ 6874214 h 6891679"/>
              <a:gd name="connsiteX1" fmla="*/ 3437888 w 3437888"/>
              <a:gd name="connsiteY1" fmla="*/ 1099 h 6891679"/>
              <a:gd name="connsiteX2" fmla="*/ 323 w 3437888"/>
              <a:gd name="connsiteY2" fmla="*/ 0 h 6891679"/>
              <a:gd name="connsiteX3" fmla="*/ 1307 w 3437888"/>
              <a:gd name="connsiteY3" fmla="*/ 6891679 h 6891679"/>
              <a:gd name="connsiteX4" fmla="*/ 2697850 w 3437888"/>
              <a:gd name="connsiteY4" fmla="*/ 6874214 h 6891679"/>
              <a:gd name="connsiteX0" fmla="*/ 2697764 w 3437802"/>
              <a:gd name="connsiteY0" fmla="*/ 6874214 h 6885329"/>
              <a:gd name="connsiteX1" fmla="*/ 3437802 w 3437802"/>
              <a:gd name="connsiteY1" fmla="*/ 1099 h 6885329"/>
              <a:gd name="connsiteX2" fmla="*/ 237 w 3437802"/>
              <a:gd name="connsiteY2" fmla="*/ 0 h 6885329"/>
              <a:gd name="connsiteX3" fmla="*/ 2915 w 3437802"/>
              <a:gd name="connsiteY3" fmla="*/ 6885329 h 6885329"/>
              <a:gd name="connsiteX4" fmla="*/ 2697764 w 3437802"/>
              <a:gd name="connsiteY4" fmla="*/ 6874214 h 6885329"/>
              <a:gd name="connsiteX0" fmla="*/ 2697764 w 3081008"/>
              <a:gd name="connsiteY0" fmla="*/ 6874214 h 6885329"/>
              <a:gd name="connsiteX1" fmla="*/ 3081008 w 3081008"/>
              <a:gd name="connsiteY1" fmla="*/ 1099 h 6885329"/>
              <a:gd name="connsiteX2" fmla="*/ 237 w 3081008"/>
              <a:gd name="connsiteY2" fmla="*/ 0 h 6885329"/>
              <a:gd name="connsiteX3" fmla="*/ 2915 w 3081008"/>
              <a:gd name="connsiteY3" fmla="*/ 6885329 h 6885329"/>
              <a:gd name="connsiteX4" fmla="*/ 2697764 w 3081008"/>
              <a:gd name="connsiteY4" fmla="*/ 6874214 h 6885329"/>
              <a:gd name="connsiteX0" fmla="*/ 2975622 w 3358866"/>
              <a:gd name="connsiteY0" fmla="*/ 6884047 h 6895162"/>
              <a:gd name="connsiteX1" fmla="*/ 3358866 w 3358866"/>
              <a:gd name="connsiteY1" fmla="*/ 10932 h 6895162"/>
              <a:gd name="connsiteX2" fmla="*/ 5 w 3358866"/>
              <a:gd name="connsiteY2" fmla="*/ 0 h 6895162"/>
              <a:gd name="connsiteX3" fmla="*/ 280773 w 3358866"/>
              <a:gd name="connsiteY3" fmla="*/ 6895162 h 6895162"/>
              <a:gd name="connsiteX4" fmla="*/ 2975622 w 3358866"/>
              <a:gd name="connsiteY4" fmla="*/ 6884047 h 6895162"/>
              <a:gd name="connsiteX0" fmla="*/ 2975853 w 3359097"/>
              <a:gd name="connsiteY0" fmla="*/ 6884047 h 6884047"/>
              <a:gd name="connsiteX1" fmla="*/ 3359097 w 3359097"/>
              <a:gd name="connsiteY1" fmla="*/ 10932 h 6884047"/>
              <a:gd name="connsiteX2" fmla="*/ 236 w 3359097"/>
              <a:gd name="connsiteY2" fmla="*/ 0 h 6884047"/>
              <a:gd name="connsiteX3" fmla="*/ 2915 w 3359097"/>
              <a:gd name="connsiteY3" fmla="*/ 6875497 h 6884047"/>
              <a:gd name="connsiteX4" fmla="*/ 2975853 w 3359097"/>
              <a:gd name="connsiteY4" fmla="*/ 6884047 h 6884047"/>
              <a:gd name="connsiteX0" fmla="*/ 2988679 w 3371923"/>
              <a:gd name="connsiteY0" fmla="*/ 6884047 h 6885329"/>
              <a:gd name="connsiteX1" fmla="*/ 3371923 w 3371923"/>
              <a:gd name="connsiteY1" fmla="*/ 10932 h 6885329"/>
              <a:gd name="connsiteX2" fmla="*/ 13062 w 3371923"/>
              <a:gd name="connsiteY2" fmla="*/ 0 h 6885329"/>
              <a:gd name="connsiteX3" fmla="*/ 0 w 3371923"/>
              <a:gd name="connsiteY3" fmla="*/ 6885329 h 6885329"/>
              <a:gd name="connsiteX4" fmla="*/ 2988679 w 3371923"/>
              <a:gd name="connsiteY4" fmla="*/ 6884047 h 6885329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73115 h 6878315"/>
              <a:gd name="connsiteX1" fmla="*/ 3365098 w 3365098"/>
              <a:gd name="connsiteY1" fmla="*/ 0 h 6878315"/>
              <a:gd name="connsiteX2" fmla="*/ 2568 w 3365098"/>
              <a:gd name="connsiteY2" fmla="*/ 167823 h 6878315"/>
              <a:gd name="connsiteX3" fmla="*/ 0 w 3365098"/>
              <a:gd name="connsiteY3" fmla="*/ 6878315 h 6878315"/>
              <a:gd name="connsiteX4" fmla="*/ 2981854 w 3365098"/>
              <a:gd name="connsiteY4" fmla="*/ 6873115 h 6878315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6866 h 6892066"/>
              <a:gd name="connsiteX1" fmla="*/ 3365098 w 3365098"/>
              <a:gd name="connsiteY1" fmla="*/ 0 h 6892066"/>
              <a:gd name="connsiteX2" fmla="*/ 6237 w 3365098"/>
              <a:gd name="connsiteY2" fmla="*/ 2819 h 6892066"/>
              <a:gd name="connsiteX3" fmla="*/ 0 w 3365098"/>
              <a:gd name="connsiteY3" fmla="*/ 6892066 h 6892066"/>
              <a:gd name="connsiteX4" fmla="*/ 2981854 w 3365098"/>
              <a:gd name="connsiteY4" fmla="*/ 6886866 h 6892066"/>
              <a:gd name="connsiteX0" fmla="*/ 2975932 w 3359176"/>
              <a:gd name="connsiteY0" fmla="*/ 6886866 h 6898941"/>
              <a:gd name="connsiteX1" fmla="*/ 3359176 w 3359176"/>
              <a:gd name="connsiteY1" fmla="*/ 0 h 6898941"/>
              <a:gd name="connsiteX2" fmla="*/ 315 w 3359176"/>
              <a:gd name="connsiteY2" fmla="*/ 2819 h 6898941"/>
              <a:gd name="connsiteX3" fmla="*/ 1416 w 3359176"/>
              <a:gd name="connsiteY3" fmla="*/ 6898941 h 6898941"/>
              <a:gd name="connsiteX4" fmla="*/ 2975932 w 3359176"/>
              <a:gd name="connsiteY4" fmla="*/ 6886866 h 6898941"/>
              <a:gd name="connsiteX0" fmla="*/ 2975796 w 3359040"/>
              <a:gd name="connsiteY0" fmla="*/ 6886866 h 6892066"/>
              <a:gd name="connsiteX1" fmla="*/ 3359040 w 3359040"/>
              <a:gd name="connsiteY1" fmla="*/ 0 h 6892066"/>
              <a:gd name="connsiteX2" fmla="*/ 179 w 3359040"/>
              <a:gd name="connsiteY2" fmla="*/ 2819 h 6892066"/>
              <a:gd name="connsiteX3" fmla="*/ 4949 w 3359040"/>
              <a:gd name="connsiteY3" fmla="*/ 6892066 h 6892066"/>
              <a:gd name="connsiteX4" fmla="*/ 2975796 w 3359040"/>
              <a:gd name="connsiteY4" fmla="*/ 6886866 h 689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9040" h="6892066">
                <a:moveTo>
                  <a:pt x="2975796" y="6886866"/>
                </a:moveTo>
                <a:lnTo>
                  <a:pt x="3359040" y="0"/>
                </a:lnTo>
                <a:lnTo>
                  <a:pt x="179" y="2819"/>
                </a:lnTo>
                <a:cubicBezTo>
                  <a:pt x="-1245" y="2299914"/>
                  <a:pt x="6373" y="4594971"/>
                  <a:pt x="4949" y="6892066"/>
                </a:cubicBezTo>
                <a:lnTo>
                  <a:pt x="2975796" y="6886866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3" name="Bilde 22">
            <a:extLst>
              <a:ext uri="{FF2B5EF4-FFF2-40B4-BE49-F238E27FC236}">
                <a16:creationId xmlns:a16="http://schemas.microsoft.com/office/drawing/2014/main" id="{32B01AE6-F839-C34E-AD10-EF8226CF7E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" y="6067498"/>
            <a:ext cx="2666365" cy="339040"/>
          </a:xfrm>
          <a:prstGeom prst="rect">
            <a:avLst/>
          </a:prstGeom>
        </p:spPr>
      </p:pic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697C1274-2649-674E-8B0F-B17C322BF1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560" y="1148156"/>
            <a:ext cx="5116155" cy="3477352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8248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242"/>
              <a:gd name="connsiteX1" fmla="*/ 5116155 w 5116155"/>
              <a:gd name="connsiteY1" fmla="*/ 9832 h 4004242"/>
              <a:gd name="connsiteX2" fmla="*/ 4698248 w 5116155"/>
              <a:gd name="connsiteY2" fmla="*/ 4004035 h 4004242"/>
              <a:gd name="connsiteX3" fmla="*/ 10269 w 5116155"/>
              <a:gd name="connsiteY3" fmla="*/ 4004035 h 4004242"/>
              <a:gd name="connsiteX4" fmla="*/ 436 w 5116155"/>
              <a:gd name="connsiteY4" fmla="*/ 0 h 4004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6155" h="4004242">
                <a:moveTo>
                  <a:pt x="436" y="0"/>
                </a:moveTo>
                <a:lnTo>
                  <a:pt x="5116155" y="9832"/>
                </a:lnTo>
                <a:cubicBezTo>
                  <a:pt x="4965394" y="1341233"/>
                  <a:pt x="4711505" y="4031407"/>
                  <a:pt x="4698248" y="4004035"/>
                </a:cubicBezTo>
                <a:lnTo>
                  <a:pt x="10269" y="4004035"/>
                </a:lnTo>
                <a:cubicBezTo>
                  <a:pt x="13546" y="2692298"/>
                  <a:pt x="-2841" y="1311737"/>
                  <a:pt x="436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presentation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9E93D0CA-5ACE-EE40-ABAD-CB1784BF28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 err="1"/>
              <a:t>Name/Subtitle</a:t>
            </a:r>
            <a:endParaRPr lang="en-US" dirty="0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293C423-B477-594B-9F9A-4C9D251013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337917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3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7" grpId="0" animBg="1"/>
      <p:bldP spid="17" grpId="1" animBg="1"/>
      <p:bldP spid="24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t right -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innhold 2">
            <a:extLst>
              <a:ext uri="{FF2B5EF4-FFF2-40B4-BE49-F238E27FC236}">
                <a16:creationId xmlns:a16="http://schemas.microsoft.com/office/drawing/2014/main" id="{4E51DC4D-B669-AB4B-BC71-F0476B43823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69811" y="1601658"/>
            <a:ext cx="531420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9" name="Plassholder for bilde 4">
            <a:extLst>
              <a:ext uri="{FF2B5EF4-FFF2-40B4-BE49-F238E27FC236}">
                <a16:creationId xmlns:a16="http://schemas.microsoft.com/office/drawing/2014/main" id="{FCE9BDAE-94D6-C547-872A-763D1F9A3C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2" y="-6348"/>
            <a:ext cx="6064149" cy="68892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4149" h="6889225">
                <a:moveTo>
                  <a:pt x="806042" y="7750"/>
                </a:moveTo>
                <a:lnTo>
                  <a:pt x="6063439" y="0"/>
                </a:lnTo>
                <a:cubicBezTo>
                  <a:pt x="6067476" y="69641"/>
                  <a:pt x="6053347" y="6830748"/>
                  <a:pt x="6045273" y="6888277"/>
                </a:cubicBezTo>
                <a:cubicBezTo>
                  <a:pt x="5964555" y="6892878"/>
                  <a:pt x="46208" y="6879314"/>
                  <a:pt x="1823" y="6877859"/>
                </a:cubicBezTo>
                <a:cubicBezTo>
                  <a:pt x="-6141" y="6878397"/>
                  <a:pt x="15091" y="1055337"/>
                  <a:pt x="6265" y="1058459"/>
                </a:cubicBezTo>
                <a:cubicBezTo>
                  <a:pt x="14445" y="1050710"/>
                  <a:pt x="799243" y="1054261"/>
                  <a:pt x="805109" y="1055015"/>
                </a:cubicBezTo>
                <a:cubicBezTo>
                  <a:pt x="796714" y="1052056"/>
                  <a:pt x="808356" y="97080"/>
                  <a:pt x="806042" y="775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D99C9074-5F0C-7949-AD02-27B3ADCC62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431" y="0"/>
            <a:ext cx="530658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35" userDrawn="1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86307" cy="68580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86307"/>
              <a:gd name="connsiteY0" fmla="*/ 1 h 6871779"/>
              <a:gd name="connsiteX1" fmla="*/ 5879431 w 5886307"/>
              <a:gd name="connsiteY1" fmla="*/ 0 h 6871779"/>
              <a:gd name="connsiteX2" fmla="*/ 5886307 w 5886307"/>
              <a:gd name="connsiteY2" fmla="*/ 6871779 h 6871779"/>
              <a:gd name="connsiteX3" fmla="*/ 0 w 5886307"/>
              <a:gd name="connsiteY3" fmla="*/ 6871750 h 6871779"/>
              <a:gd name="connsiteX4" fmla="*/ 697831 w 5886307"/>
              <a:gd name="connsiteY4" fmla="*/ 1 h 687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71779">
                <a:moveTo>
                  <a:pt x="697831" y="1"/>
                </a:moveTo>
                <a:lnTo>
                  <a:pt x="5879431" y="0"/>
                </a:lnTo>
                <a:lnTo>
                  <a:pt x="5886307" y="6871779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tekst 2">
            <a:extLst>
              <a:ext uri="{FF2B5EF4-FFF2-40B4-BE49-F238E27FC236}">
                <a16:creationId xmlns:a16="http://schemas.microsoft.com/office/drawing/2014/main" id="{40A25B72-BFBC-434F-9909-55A3C39313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18554504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dar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bilde 4">
            <a:extLst>
              <a:ext uri="{FF2B5EF4-FFF2-40B4-BE49-F238E27FC236}">
                <a16:creationId xmlns:a16="http://schemas.microsoft.com/office/drawing/2014/main" id="{81BF09AC-313F-F044-BD9D-BD9C3C13E4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79431" cy="6878626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79431"/>
              <a:gd name="connsiteY0" fmla="*/ 1 h 6878626"/>
              <a:gd name="connsiteX1" fmla="*/ 5879431 w 5879431"/>
              <a:gd name="connsiteY1" fmla="*/ 0 h 6878626"/>
              <a:gd name="connsiteX2" fmla="*/ 5879431 w 5879431"/>
              <a:gd name="connsiteY2" fmla="*/ 6878626 h 6878626"/>
              <a:gd name="connsiteX3" fmla="*/ 0 w 5879431"/>
              <a:gd name="connsiteY3" fmla="*/ 6871750 h 6878626"/>
              <a:gd name="connsiteX4" fmla="*/ 697831 w 5879431"/>
              <a:gd name="connsiteY4" fmla="*/ 1 h 687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9431" h="6878626">
                <a:moveTo>
                  <a:pt x="697831" y="1"/>
                </a:moveTo>
                <a:lnTo>
                  <a:pt x="5879431" y="0"/>
                </a:lnTo>
                <a:lnTo>
                  <a:pt x="5879431" y="6878626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Plassholder for tekst 2">
            <a:extLst>
              <a:ext uri="{FF2B5EF4-FFF2-40B4-BE49-F238E27FC236}">
                <a16:creationId xmlns:a16="http://schemas.microsoft.com/office/drawing/2014/main" id="{F3AC1F62-ADEC-F048-96C5-AAC00129BD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35028581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92"/>
          <a:stretch/>
        </p:blipFill>
        <p:spPr>
          <a:xfrm>
            <a:off x="2501462" y="-1"/>
            <a:ext cx="9690539" cy="6858001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light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4"/>
          <a:stretch/>
        </p:blipFill>
        <p:spPr>
          <a:xfrm>
            <a:off x="2648608" y="1"/>
            <a:ext cx="9543392" cy="6857999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dark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dark - with quote"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802800" cy="105238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2095218A-52FC-0F47-BB68-D73360A507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543147"/>
            <a:ext cx="432000" cy="32072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08582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81547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B4C7E0F2-BF4A-E04D-BA1F-A63597524E5F}"/>
              </a:ext>
            </a:extLst>
          </p:cNvPr>
          <p:cNvCxnSpPr>
            <a:cxnSpLocks/>
          </p:cNvCxnSpPr>
          <p:nvPr userDrawn="1"/>
        </p:nvCxnSpPr>
        <p:spPr>
          <a:xfrm>
            <a:off x="251012" y="3433482"/>
            <a:ext cx="1176169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CA94EEE6-3E62-2E4B-AC00-8D2A0606742D}"/>
              </a:ext>
            </a:extLst>
          </p:cNvPr>
          <p:cNvSpPr/>
          <p:nvPr userDrawn="1"/>
        </p:nvSpPr>
        <p:spPr>
          <a:xfrm>
            <a:off x="204010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730D5E6-D5D8-0441-815B-71550A8EE25A}"/>
              </a:ext>
            </a:extLst>
          </p:cNvPr>
          <p:cNvSpPr/>
          <p:nvPr userDrawn="1"/>
        </p:nvSpPr>
        <p:spPr>
          <a:xfrm>
            <a:off x="11977999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DBD26719-FED5-C84C-99BF-7E8D4B56589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25853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1" name="Plassholder for tekst 3">
            <a:extLst>
              <a:ext uri="{FF2B5EF4-FFF2-40B4-BE49-F238E27FC236}">
                <a16:creationId xmlns:a16="http://schemas.microsoft.com/office/drawing/2014/main" id="{99504CE9-1161-8848-9887-22372D0E0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7335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18.10.18</a:t>
            </a:r>
            <a:endParaRPr/>
          </a:p>
        </p:txBody>
      </p:sp>
      <p:sp>
        <p:nvSpPr>
          <p:cNvPr id="104" name="Plassholder for tekst 3">
            <a:extLst>
              <a:ext uri="{FF2B5EF4-FFF2-40B4-BE49-F238E27FC236}">
                <a16:creationId xmlns:a16="http://schemas.microsoft.com/office/drawing/2014/main" id="{FC4720EA-FA21-9845-A980-8BF13E41A8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010" y="3527487"/>
            <a:ext cx="970757" cy="23531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YEAR from</a:t>
            </a:r>
            <a:endParaRPr/>
          </a:p>
        </p:txBody>
      </p:sp>
      <p:sp>
        <p:nvSpPr>
          <p:cNvPr id="105" name="Plassholder for tekst 3">
            <a:extLst>
              <a:ext uri="{FF2B5EF4-FFF2-40B4-BE49-F238E27FC236}">
                <a16:creationId xmlns:a16="http://schemas.microsoft.com/office/drawing/2014/main" id="{CE5CCDFE-A43C-1B43-ABFA-6ACBD24CAC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46615" y="3527486"/>
            <a:ext cx="825388" cy="235311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to YEAR</a:t>
            </a:r>
            <a:endParaRPr/>
          </a:p>
        </p:txBody>
      </p:sp>
      <p:sp>
        <p:nvSpPr>
          <p:cNvPr id="107" name="Plassholder for tekst 3">
            <a:extLst>
              <a:ext uri="{FF2B5EF4-FFF2-40B4-BE49-F238E27FC236}">
                <a16:creationId xmlns:a16="http://schemas.microsoft.com/office/drawing/2014/main" id="{84C97935-9D17-AE4F-9841-E9788697A2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406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8" name="Plassholder for tekst 3">
            <a:extLst>
              <a:ext uri="{FF2B5EF4-FFF2-40B4-BE49-F238E27FC236}">
                <a16:creationId xmlns:a16="http://schemas.microsoft.com/office/drawing/2014/main" id="{30A971CA-9F9E-8D49-BE6E-00776AB5B9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7920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09" name="Plassholder for tekst 3">
            <a:extLst>
              <a:ext uri="{FF2B5EF4-FFF2-40B4-BE49-F238E27FC236}">
                <a16:creationId xmlns:a16="http://schemas.microsoft.com/office/drawing/2014/main" id="{2B16D42A-81CE-4242-A864-491BFBEF1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6605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0" name="Plassholder for tekst 3">
            <a:extLst>
              <a:ext uri="{FF2B5EF4-FFF2-40B4-BE49-F238E27FC236}">
                <a16:creationId xmlns:a16="http://schemas.microsoft.com/office/drawing/2014/main" id="{CDAF0A38-3747-6647-AFF2-102D404540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0244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1" name="Plassholder for tekst 3">
            <a:extLst>
              <a:ext uri="{FF2B5EF4-FFF2-40B4-BE49-F238E27FC236}">
                <a16:creationId xmlns:a16="http://schemas.microsoft.com/office/drawing/2014/main" id="{908315FB-99D8-8C44-B791-B26609AC4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76732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2" name="Plassholder for tekst 3">
            <a:extLst>
              <a:ext uri="{FF2B5EF4-FFF2-40B4-BE49-F238E27FC236}">
                <a16:creationId xmlns:a16="http://schemas.microsoft.com/office/drawing/2014/main" id="{C80BEC25-F06D-DD4A-A5C5-7A1B237B8E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1312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3" name="Plassholder for tekst 3">
            <a:extLst>
              <a:ext uri="{FF2B5EF4-FFF2-40B4-BE49-F238E27FC236}">
                <a16:creationId xmlns:a16="http://schemas.microsoft.com/office/drawing/2014/main" id="{3E377ECA-E32D-A343-A3C6-621C5E27B5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9369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4" name="Plassholder for tekst 3">
            <a:extLst>
              <a:ext uri="{FF2B5EF4-FFF2-40B4-BE49-F238E27FC236}">
                <a16:creationId xmlns:a16="http://schemas.microsoft.com/office/drawing/2014/main" id="{DB906AFC-F665-D143-BC8C-3C51A1462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53778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1411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onsultant and costu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563857-6884-904F-8D70-C6F8FE8424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9716" y="0"/>
            <a:ext cx="12216581" cy="687762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60BA05EA-05FA-3940-BE64-8961FA8916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054791" y="0"/>
            <a:ext cx="6164487" cy="687762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3279F662-F662-534E-80B8-F019706D5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502" y="6067498"/>
            <a:ext cx="2666365" cy="339040"/>
          </a:xfrm>
          <a:prstGeom prst="rect">
            <a:avLst/>
          </a:prstGeom>
        </p:spPr>
      </p:pic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A6038288-35EA-644E-BC7D-1BA80BCA72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1910" y="1148156"/>
            <a:ext cx="5151574" cy="3488834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4758645"/>
              <a:gd name="connsiteY0" fmla="*/ 0 h 4004035"/>
              <a:gd name="connsiteX1" fmla="*/ 4758645 w 4758645"/>
              <a:gd name="connsiteY1" fmla="*/ 9832 h 4004035"/>
              <a:gd name="connsiteX2" fmla="*/ 4663872 w 4758645"/>
              <a:gd name="connsiteY2" fmla="*/ 4004035 h 4004035"/>
              <a:gd name="connsiteX3" fmla="*/ 10269 w 4758645"/>
              <a:gd name="connsiteY3" fmla="*/ 4004035 h 4004035"/>
              <a:gd name="connsiteX4" fmla="*/ 436 w 4758645"/>
              <a:gd name="connsiteY4" fmla="*/ 0 h 4004035"/>
              <a:gd name="connsiteX0" fmla="*/ 436 w 4771933"/>
              <a:gd name="connsiteY0" fmla="*/ 0 h 4004035"/>
              <a:gd name="connsiteX1" fmla="*/ 4758645 w 4771933"/>
              <a:gd name="connsiteY1" fmla="*/ 9832 h 4004035"/>
              <a:gd name="connsiteX2" fmla="*/ 4663872 w 4771933"/>
              <a:gd name="connsiteY2" fmla="*/ 4004035 h 4004035"/>
              <a:gd name="connsiteX3" fmla="*/ 10269 w 4771933"/>
              <a:gd name="connsiteY3" fmla="*/ 4004035 h 4004035"/>
              <a:gd name="connsiteX4" fmla="*/ 436 w 4771933"/>
              <a:gd name="connsiteY4" fmla="*/ 0 h 4004035"/>
              <a:gd name="connsiteX0" fmla="*/ 436 w 4923716"/>
              <a:gd name="connsiteY0" fmla="*/ 0 h 4031536"/>
              <a:gd name="connsiteX1" fmla="*/ 4758645 w 4923716"/>
              <a:gd name="connsiteY1" fmla="*/ 9832 h 4031536"/>
              <a:gd name="connsiteX2" fmla="*/ 4877003 w 4923716"/>
              <a:gd name="connsiteY2" fmla="*/ 4031536 h 4031536"/>
              <a:gd name="connsiteX3" fmla="*/ 10269 w 4923716"/>
              <a:gd name="connsiteY3" fmla="*/ 4004035 h 4031536"/>
              <a:gd name="connsiteX4" fmla="*/ 436 w 4923716"/>
              <a:gd name="connsiteY4" fmla="*/ 0 h 4031536"/>
              <a:gd name="connsiteX0" fmla="*/ 436 w 4877992"/>
              <a:gd name="connsiteY0" fmla="*/ 0 h 4031536"/>
              <a:gd name="connsiteX1" fmla="*/ 4758645 w 4877992"/>
              <a:gd name="connsiteY1" fmla="*/ 9832 h 4031536"/>
              <a:gd name="connsiteX2" fmla="*/ 4877003 w 4877992"/>
              <a:gd name="connsiteY2" fmla="*/ 4031536 h 4031536"/>
              <a:gd name="connsiteX3" fmla="*/ 10269 w 4877992"/>
              <a:gd name="connsiteY3" fmla="*/ 4004035 h 4031536"/>
              <a:gd name="connsiteX4" fmla="*/ 436 w 4877992"/>
              <a:gd name="connsiteY4" fmla="*/ 0 h 4031536"/>
              <a:gd name="connsiteX0" fmla="*/ 436 w 4917810"/>
              <a:gd name="connsiteY0" fmla="*/ 0 h 4031536"/>
              <a:gd name="connsiteX1" fmla="*/ 4916774 w 4917810"/>
              <a:gd name="connsiteY1" fmla="*/ 2957 h 4031536"/>
              <a:gd name="connsiteX2" fmla="*/ 4877003 w 4917810"/>
              <a:gd name="connsiteY2" fmla="*/ 4031536 h 4031536"/>
              <a:gd name="connsiteX3" fmla="*/ 10269 w 4917810"/>
              <a:gd name="connsiteY3" fmla="*/ 4004035 h 4031536"/>
              <a:gd name="connsiteX4" fmla="*/ 436 w 4917810"/>
              <a:gd name="connsiteY4" fmla="*/ 0 h 4031536"/>
              <a:gd name="connsiteX0" fmla="*/ 436 w 4919882"/>
              <a:gd name="connsiteY0" fmla="*/ 0 h 4031536"/>
              <a:gd name="connsiteX1" fmla="*/ 4916774 w 4919882"/>
              <a:gd name="connsiteY1" fmla="*/ 2957 h 4031536"/>
              <a:gd name="connsiteX2" fmla="*/ 4904503 w 4919882"/>
              <a:gd name="connsiteY2" fmla="*/ 4031536 h 4031536"/>
              <a:gd name="connsiteX3" fmla="*/ 10269 w 4919882"/>
              <a:gd name="connsiteY3" fmla="*/ 4004035 h 4031536"/>
              <a:gd name="connsiteX4" fmla="*/ 436 w 4919882"/>
              <a:gd name="connsiteY4" fmla="*/ 0 h 4031536"/>
              <a:gd name="connsiteX0" fmla="*/ 436 w 4918349"/>
              <a:gd name="connsiteY0" fmla="*/ 0 h 4024661"/>
              <a:gd name="connsiteX1" fmla="*/ 4916774 w 4918349"/>
              <a:gd name="connsiteY1" fmla="*/ 2957 h 4024661"/>
              <a:gd name="connsiteX2" fmla="*/ 4890752 w 4918349"/>
              <a:gd name="connsiteY2" fmla="*/ 4024661 h 4024661"/>
              <a:gd name="connsiteX3" fmla="*/ 10269 w 4918349"/>
              <a:gd name="connsiteY3" fmla="*/ 4004035 h 4024661"/>
              <a:gd name="connsiteX4" fmla="*/ 436 w 4918349"/>
              <a:gd name="connsiteY4" fmla="*/ 0 h 4024661"/>
              <a:gd name="connsiteX0" fmla="*/ 436 w 4918349"/>
              <a:gd name="connsiteY0" fmla="*/ 0 h 4004036"/>
              <a:gd name="connsiteX1" fmla="*/ 4916774 w 4918349"/>
              <a:gd name="connsiteY1" fmla="*/ 2957 h 4004036"/>
              <a:gd name="connsiteX2" fmla="*/ 4890752 w 4918349"/>
              <a:gd name="connsiteY2" fmla="*/ 4004036 h 4004036"/>
              <a:gd name="connsiteX3" fmla="*/ 10269 w 4918349"/>
              <a:gd name="connsiteY3" fmla="*/ 4004035 h 4004036"/>
              <a:gd name="connsiteX4" fmla="*/ 436 w 4918349"/>
              <a:gd name="connsiteY4" fmla="*/ 0 h 4004036"/>
              <a:gd name="connsiteX0" fmla="*/ 28 w 5179199"/>
              <a:gd name="connsiteY0" fmla="*/ 0 h 4010911"/>
              <a:gd name="connsiteX1" fmla="*/ 5177624 w 5179199"/>
              <a:gd name="connsiteY1" fmla="*/ 9832 h 4010911"/>
              <a:gd name="connsiteX2" fmla="*/ 5151602 w 5179199"/>
              <a:gd name="connsiteY2" fmla="*/ 4010911 h 4010911"/>
              <a:gd name="connsiteX3" fmla="*/ 271119 w 5179199"/>
              <a:gd name="connsiteY3" fmla="*/ 4010910 h 4010911"/>
              <a:gd name="connsiteX4" fmla="*/ 28 w 5179199"/>
              <a:gd name="connsiteY4" fmla="*/ 0 h 4010911"/>
              <a:gd name="connsiteX0" fmla="*/ 26 w 5179197"/>
              <a:gd name="connsiteY0" fmla="*/ 0 h 4010911"/>
              <a:gd name="connsiteX1" fmla="*/ 5177622 w 5179197"/>
              <a:gd name="connsiteY1" fmla="*/ 9832 h 4010911"/>
              <a:gd name="connsiteX2" fmla="*/ 5151600 w 5179197"/>
              <a:gd name="connsiteY2" fmla="*/ 4010911 h 4010911"/>
              <a:gd name="connsiteX3" fmla="*/ 305493 w 5179197"/>
              <a:gd name="connsiteY3" fmla="*/ 4010910 h 4010911"/>
              <a:gd name="connsiteX4" fmla="*/ 26 w 5179197"/>
              <a:gd name="connsiteY4" fmla="*/ 0 h 4010911"/>
              <a:gd name="connsiteX0" fmla="*/ 40 w 5179211"/>
              <a:gd name="connsiteY0" fmla="*/ 0 h 4010911"/>
              <a:gd name="connsiteX1" fmla="*/ 5177636 w 5179211"/>
              <a:gd name="connsiteY1" fmla="*/ 9832 h 4010911"/>
              <a:gd name="connsiteX2" fmla="*/ 5151614 w 5179211"/>
              <a:gd name="connsiteY2" fmla="*/ 4010911 h 4010911"/>
              <a:gd name="connsiteX3" fmla="*/ 305507 w 5179211"/>
              <a:gd name="connsiteY3" fmla="*/ 4010910 h 4010911"/>
              <a:gd name="connsiteX4" fmla="*/ 40 w 517921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05467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46718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58902"/>
              <a:gd name="connsiteY0" fmla="*/ 0 h 4017785"/>
              <a:gd name="connsiteX1" fmla="*/ 5150095 w 5158902"/>
              <a:gd name="connsiteY1" fmla="*/ 9832 h 4017785"/>
              <a:gd name="connsiteX2" fmla="*/ 5151574 w 5158902"/>
              <a:gd name="connsiteY2" fmla="*/ 4010911 h 4017785"/>
              <a:gd name="connsiteX3" fmla="*/ 422345 w 5158902"/>
              <a:gd name="connsiteY3" fmla="*/ 4017785 h 4017785"/>
              <a:gd name="connsiteX4" fmla="*/ 0 w 5158902"/>
              <a:gd name="connsiteY4" fmla="*/ 0 h 4017785"/>
              <a:gd name="connsiteX0" fmla="*/ 0 w 5157205"/>
              <a:gd name="connsiteY0" fmla="*/ 0 h 4017785"/>
              <a:gd name="connsiteX1" fmla="*/ 5150095 w 5157205"/>
              <a:gd name="connsiteY1" fmla="*/ 9832 h 4017785"/>
              <a:gd name="connsiteX2" fmla="*/ 5151574 w 5157205"/>
              <a:gd name="connsiteY2" fmla="*/ 4010911 h 4017785"/>
              <a:gd name="connsiteX3" fmla="*/ 422345 w 5157205"/>
              <a:gd name="connsiteY3" fmla="*/ 4017785 h 4017785"/>
              <a:gd name="connsiteX4" fmla="*/ 0 w 5157205"/>
              <a:gd name="connsiteY4" fmla="*/ 0 h 4017785"/>
              <a:gd name="connsiteX0" fmla="*/ 0 w 5151574"/>
              <a:gd name="connsiteY0" fmla="*/ 0 h 4017785"/>
              <a:gd name="connsiteX1" fmla="*/ 5150095 w 5151574"/>
              <a:gd name="connsiteY1" fmla="*/ 9832 h 4017785"/>
              <a:gd name="connsiteX2" fmla="*/ 5151574 w 5151574"/>
              <a:gd name="connsiteY2" fmla="*/ 4010911 h 4017785"/>
              <a:gd name="connsiteX3" fmla="*/ 422345 w 5151574"/>
              <a:gd name="connsiteY3" fmla="*/ 4017785 h 4017785"/>
              <a:gd name="connsiteX4" fmla="*/ 0 w 5151574"/>
              <a:gd name="connsiteY4" fmla="*/ 0 h 4017785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422345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26093 w 5151574"/>
              <a:gd name="connsiteY3" fmla="*/ 4017785 h 4022572"/>
              <a:gd name="connsiteX4" fmla="*/ 0 w 5151574"/>
              <a:gd name="connsiteY4" fmla="*/ 0 h 402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74" h="4022572">
                <a:moveTo>
                  <a:pt x="0" y="0"/>
                </a:moveTo>
                <a:lnTo>
                  <a:pt x="5150095" y="9832"/>
                </a:lnTo>
                <a:cubicBezTo>
                  <a:pt x="5150588" y="28071"/>
                  <a:pt x="5151081" y="4009526"/>
                  <a:pt x="5151574" y="4010911"/>
                </a:cubicBezTo>
                <a:cubicBezTo>
                  <a:pt x="5149582" y="4033828"/>
                  <a:pt x="1902503" y="4015494"/>
                  <a:pt x="326093" y="4017785"/>
                </a:cubicBezTo>
                <a:cubicBezTo>
                  <a:pt x="322495" y="4039808"/>
                  <a:pt x="120476" y="1407990"/>
                  <a:pt x="0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 algn="r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presentation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81B224C6-1A6D-A54D-877A-1BC1768A50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04237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 err="1"/>
              <a:t>Name/Subtitle</a:t>
            </a:r>
            <a:endParaRPr lang="en-US" dirty="0"/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E797069B-85E2-9349-8973-8C1D93E1C7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6095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8027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-analy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Bilde 45">
            <a:extLst>
              <a:ext uri="{FF2B5EF4-FFF2-40B4-BE49-F238E27FC236}">
                <a16:creationId xmlns:a16="http://schemas.microsoft.com/office/drawing/2014/main" id="{60E4A2A1-C362-C34D-83CE-9C9C67F3C9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Enter «SWOT» or other heading</a:t>
            </a:r>
            <a:endParaRPr lang="en-US" dirty="0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8BEEA649-BF2A-C843-91F6-14D61CA1AE1F}"/>
              </a:ext>
            </a:extLst>
          </p:cNvPr>
          <p:cNvGrpSpPr/>
          <p:nvPr userDrawn="1"/>
        </p:nvGrpSpPr>
        <p:grpSpPr>
          <a:xfrm>
            <a:off x="1200150" y="1700213"/>
            <a:ext cx="3105410" cy="3112740"/>
            <a:chOff x="906780" y="1634016"/>
            <a:chExt cx="2421094" cy="2426809"/>
          </a:xfrm>
        </p:grpSpPr>
        <p:sp>
          <p:nvSpPr>
            <p:cNvPr id="10" name="Teardrop 4">
              <a:extLst>
                <a:ext uri="{FF2B5EF4-FFF2-40B4-BE49-F238E27FC236}">
                  <a16:creationId xmlns:a16="http://schemas.microsoft.com/office/drawing/2014/main" id="{57AE9B2A-F2E1-7841-A7A2-B5BE05E6A6AF}"/>
                </a:ext>
              </a:extLst>
            </p:cNvPr>
            <p:cNvSpPr/>
            <p:nvPr/>
          </p:nvSpPr>
          <p:spPr>
            <a:xfrm>
              <a:off x="906780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Teardrop 5">
              <a:extLst>
                <a:ext uri="{FF2B5EF4-FFF2-40B4-BE49-F238E27FC236}">
                  <a16:creationId xmlns:a16="http://schemas.microsoft.com/office/drawing/2014/main" id="{436B8FF7-4C96-054D-882A-3B13DD01B551}"/>
                </a:ext>
              </a:extLst>
            </p:cNvPr>
            <p:cNvSpPr/>
            <p:nvPr/>
          </p:nvSpPr>
          <p:spPr>
            <a:xfrm flipH="1">
              <a:off x="2139154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Teardrop 6">
              <a:extLst>
                <a:ext uri="{FF2B5EF4-FFF2-40B4-BE49-F238E27FC236}">
                  <a16:creationId xmlns:a16="http://schemas.microsoft.com/office/drawing/2014/main" id="{C1F0DB5A-A98D-D949-B5B6-6048D3149A36}"/>
                </a:ext>
              </a:extLst>
            </p:cNvPr>
            <p:cNvSpPr/>
            <p:nvPr/>
          </p:nvSpPr>
          <p:spPr>
            <a:xfrm rot="10800000">
              <a:off x="2139154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" name="Teardrop 7">
              <a:extLst>
                <a:ext uri="{FF2B5EF4-FFF2-40B4-BE49-F238E27FC236}">
                  <a16:creationId xmlns:a16="http://schemas.microsoft.com/office/drawing/2014/main" id="{C94D6C8A-C9F6-C047-9317-37B1DDA46ED0}"/>
                </a:ext>
              </a:extLst>
            </p:cNvPr>
            <p:cNvSpPr/>
            <p:nvPr/>
          </p:nvSpPr>
          <p:spPr>
            <a:xfrm rot="10800000" flipH="1">
              <a:off x="906780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BF4E4479-4F60-BC4E-8089-02FAE13AB660}"/>
              </a:ext>
            </a:extLst>
          </p:cNvPr>
          <p:cNvGrpSpPr/>
          <p:nvPr userDrawn="1"/>
        </p:nvGrpSpPr>
        <p:grpSpPr>
          <a:xfrm>
            <a:off x="2172637" y="2662318"/>
            <a:ext cx="464255" cy="464255"/>
            <a:chOff x="1672587" y="2407443"/>
            <a:chExt cx="361951" cy="361951"/>
          </a:xfrm>
        </p:grpSpPr>
        <p:sp>
          <p:nvSpPr>
            <p:cNvPr id="15" name="Teardrop 9">
              <a:extLst>
                <a:ext uri="{FF2B5EF4-FFF2-40B4-BE49-F238E27FC236}">
                  <a16:creationId xmlns:a16="http://schemas.microsoft.com/office/drawing/2014/main" id="{4CDC73E3-4925-AC4C-9409-D4AFA11DCB9A}"/>
                </a:ext>
              </a:extLst>
            </p:cNvPr>
            <p:cNvSpPr/>
            <p:nvPr/>
          </p:nvSpPr>
          <p:spPr>
            <a:xfrm rot="10800000" flipH="1">
              <a:off x="1672587" y="2407443"/>
              <a:ext cx="361951" cy="361951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5710BCBC-3FE6-6C40-B624-C16B554590EB}"/>
                </a:ext>
              </a:extLst>
            </p:cNvPr>
            <p:cNvSpPr txBox="1"/>
            <p:nvPr/>
          </p:nvSpPr>
          <p:spPr>
            <a:xfrm>
              <a:off x="1793953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alibri"/>
                  <a:cs typeface="Calibri"/>
                </a:rPr>
                <a:t>S</a:t>
              </a:r>
            </a:p>
          </p:txBody>
        </p:sp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C0FCEC9E-3D96-2C4A-B1E1-DE1DA2821296}"/>
              </a:ext>
            </a:extLst>
          </p:cNvPr>
          <p:cNvGrpSpPr/>
          <p:nvPr userDrawn="1"/>
        </p:nvGrpSpPr>
        <p:grpSpPr>
          <a:xfrm>
            <a:off x="2849269" y="2657434"/>
            <a:ext cx="469141" cy="469141"/>
            <a:chOff x="2200115" y="2403635"/>
            <a:chExt cx="365760" cy="365760"/>
          </a:xfrm>
        </p:grpSpPr>
        <p:sp>
          <p:nvSpPr>
            <p:cNvPr id="18" name="Teardrop 12">
              <a:extLst>
                <a:ext uri="{FF2B5EF4-FFF2-40B4-BE49-F238E27FC236}">
                  <a16:creationId xmlns:a16="http://schemas.microsoft.com/office/drawing/2014/main" id="{AF27B8A2-3719-4A48-B0A6-50844F86964E}"/>
                </a:ext>
              </a:extLst>
            </p:cNvPr>
            <p:cNvSpPr/>
            <p:nvPr/>
          </p:nvSpPr>
          <p:spPr>
            <a:xfrm rot="10800000">
              <a:off x="2200115" y="2403635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A672E9AA-7EE9-D744-AE15-AB9C8E968D13}"/>
                </a:ext>
              </a:extLst>
            </p:cNvPr>
            <p:cNvSpPr txBox="1"/>
            <p:nvPr/>
          </p:nvSpPr>
          <p:spPr>
            <a:xfrm>
              <a:off x="2315526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alibri"/>
                  <a:cs typeface="Calibri"/>
                </a:rPr>
                <a:t>W</a:t>
              </a:r>
            </a:p>
          </p:txBody>
        </p:sp>
      </p:grpSp>
      <p:grpSp>
        <p:nvGrpSpPr>
          <p:cNvPr id="20" name="Group 14">
            <a:extLst>
              <a:ext uri="{FF2B5EF4-FFF2-40B4-BE49-F238E27FC236}">
                <a16:creationId xmlns:a16="http://schemas.microsoft.com/office/drawing/2014/main" id="{7A0CD791-64E5-814C-8E4E-A7B7DBCF4C72}"/>
              </a:ext>
            </a:extLst>
          </p:cNvPr>
          <p:cNvGrpSpPr/>
          <p:nvPr userDrawn="1"/>
        </p:nvGrpSpPr>
        <p:grpSpPr>
          <a:xfrm>
            <a:off x="2167751" y="3326733"/>
            <a:ext cx="469141" cy="469141"/>
            <a:chOff x="1668778" y="2925446"/>
            <a:chExt cx="365760" cy="365760"/>
          </a:xfrm>
        </p:grpSpPr>
        <p:sp>
          <p:nvSpPr>
            <p:cNvPr id="21" name="Teardrop 15">
              <a:extLst>
                <a:ext uri="{FF2B5EF4-FFF2-40B4-BE49-F238E27FC236}">
                  <a16:creationId xmlns:a16="http://schemas.microsoft.com/office/drawing/2014/main" id="{C038BFCA-969B-7A4E-912F-EC95DE2D0F91}"/>
                </a:ext>
              </a:extLst>
            </p:cNvPr>
            <p:cNvSpPr/>
            <p:nvPr/>
          </p:nvSpPr>
          <p:spPr>
            <a:xfrm>
              <a:off x="1668778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4EC18C37-C506-1B48-B962-0A61B58316C3}"/>
                </a:ext>
              </a:extLst>
            </p:cNvPr>
            <p:cNvSpPr txBox="1"/>
            <p:nvPr/>
          </p:nvSpPr>
          <p:spPr>
            <a:xfrm>
              <a:off x="1797761" y="2992101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alibri"/>
                  <a:cs typeface="Calibri"/>
                </a:rPr>
                <a:t>O</a:t>
              </a:r>
            </a:p>
          </p:txBody>
        </p:sp>
      </p:grpSp>
      <p:grpSp>
        <p:nvGrpSpPr>
          <p:cNvPr id="23" name="Group 17">
            <a:extLst>
              <a:ext uri="{FF2B5EF4-FFF2-40B4-BE49-F238E27FC236}">
                <a16:creationId xmlns:a16="http://schemas.microsoft.com/office/drawing/2014/main" id="{954D1776-6CA5-C649-9088-4F60A77CE195}"/>
              </a:ext>
            </a:extLst>
          </p:cNvPr>
          <p:cNvGrpSpPr/>
          <p:nvPr userDrawn="1"/>
        </p:nvGrpSpPr>
        <p:grpSpPr>
          <a:xfrm>
            <a:off x="2849269" y="3326733"/>
            <a:ext cx="469141" cy="469141"/>
            <a:chOff x="2200115" y="2925446"/>
            <a:chExt cx="365760" cy="365760"/>
          </a:xfrm>
        </p:grpSpPr>
        <p:sp>
          <p:nvSpPr>
            <p:cNvPr id="24" name="Teardrop 18">
              <a:extLst>
                <a:ext uri="{FF2B5EF4-FFF2-40B4-BE49-F238E27FC236}">
                  <a16:creationId xmlns:a16="http://schemas.microsoft.com/office/drawing/2014/main" id="{C6FDEC77-9D44-6540-A135-99F151D574BA}"/>
                </a:ext>
              </a:extLst>
            </p:cNvPr>
            <p:cNvSpPr/>
            <p:nvPr/>
          </p:nvSpPr>
          <p:spPr>
            <a:xfrm flipH="1">
              <a:off x="2200115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5" name="TextBox 19">
              <a:extLst>
                <a:ext uri="{FF2B5EF4-FFF2-40B4-BE49-F238E27FC236}">
                  <a16:creationId xmlns:a16="http://schemas.microsoft.com/office/drawing/2014/main" id="{83FB9626-1D19-5343-9525-71B2A31C4A49}"/>
                </a:ext>
              </a:extLst>
            </p:cNvPr>
            <p:cNvSpPr txBox="1"/>
            <p:nvPr/>
          </p:nvSpPr>
          <p:spPr>
            <a:xfrm>
              <a:off x="2285920" y="2971208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sp>
        <p:nvSpPr>
          <p:cNvPr id="26" name="TextBox 20">
            <a:extLst>
              <a:ext uri="{FF2B5EF4-FFF2-40B4-BE49-F238E27FC236}">
                <a16:creationId xmlns:a16="http://schemas.microsoft.com/office/drawing/2014/main" id="{5FEBEFD1-6CA5-3F43-98DB-2EC191634A37}"/>
              </a:ext>
            </a:extLst>
          </p:cNvPr>
          <p:cNvSpPr txBox="1"/>
          <p:nvPr userDrawn="1"/>
        </p:nvSpPr>
        <p:spPr>
          <a:xfrm>
            <a:off x="1468623" y="216057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Calibri"/>
                <a:cs typeface="Calibri"/>
              </a:rPr>
              <a:t>Strengths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3D93191C-D167-594E-A413-904312A98B56}"/>
              </a:ext>
            </a:extLst>
          </p:cNvPr>
          <p:cNvSpPr txBox="1"/>
          <p:nvPr userDrawn="1"/>
        </p:nvSpPr>
        <p:spPr>
          <a:xfrm>
            <a:off x="2993333" y="216057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6EDEB38A-7872-2B4F-9E1F-7A02F706C988}"/>
              </a:ext>
            </a:extLst>
          </p:cNvPr>
          <p:cNvSpPr txBox="1"/>
          <p:nvPr userDrawn="1"/>
        </p:nvSpPr>
        <p:spPr>
          <a:xfrm>
            <a:off x="1454860" y="402216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Calibri"/>
                <a:cs typeface="Calibri"/>
              </a:rPr>
              <a:t>Opportunities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1B077492-6FB2-6640-8B0C-1E3D5E56D883}"/>
              </a:ext>
            </a:extLst>
          </p:cNvPr>
          <p:cNvSpPr txBox="1"/>
          <p:nvPr userDrawn="1"/>
        </p:nvSpPr>
        <p:spPr>
          <a:xfrm>
            <a:off x="3007882" y="402216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8A60B628-C8DE-E340-88DC-08F9243D6EB5}"/>
              </a:ext>
            </a:extLst>
          </p:cNvPr>
          <p:cNvSpPr txBox="1"/>
          <p:nvPr userDrawn="1"/>
        </p:nvSpPr>
        <p:spPr>
          <a:xfrm>
            <a:off x="1393676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Positive</a:t>
            </a: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77D4A1D8-9B59-D14C-9D3B-3F730DA22621}"/>
              </a:ext>
            </a:extLst>
          </p:cNvPr>
          <p:cNvSpPr txBox="1"/>
          <p:nvPr userDrawn="1"/>
        </p:nvSpPr>
        <p:spPr>
          <a:xfrm>
            <a:off x="3007882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Negative</a:t>
            </a: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0FF99ACC-ABB3-3145-8D1E-E0ED92B5D6A4}"/>
              </a:ext>
            </a:extLst>
          </p:cNvPr>
          <p:cNvSpPr txBox="1"/>
          <p:nvPr userDrawn="1"/>
        </p:nvSpPr>
        <p:spPr>
          <a:xfrm rot="16200000">
            <a:off x="384174" y="2212992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Internal Factors</a:t>
            </a:r>
          </a:p>
        </p:txBody>
      </p:sp>
      <p:sp>
        <p:nvSpPr>
          <p:cNvPr id="33" name="TextBox 27">
            <a:extLst>
              <a:ext uri="{FF2B5EF4-FFF2-40B4-BE49-F238E27FC236}">
                <a16:creationId xmlns:a16="http://schemas.microsoft.com/office/drawing/2014/main" id="{190908EA-F9F0-1D41-A0E0-E58527D6054E}"/>
              </a:ext>
            </a:extLst>
          </p:cNvPr>
          <p:cNvSpPr txBox="1"/>
          <p:nvPr userDrawn="1"/>
        </p:nvSpPr>
        <p:spPr>
          <a:xfrm rot="16200000">
            <a:off x="384173" y="3960348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External Factors</a:t>
            </a:r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id="{A86A40A3-BF77-1540-8237-A3659515B9B9}"/>
              </a:ext>
            </a:extLst>
          </p:cNvPr>
          <p:cNvSpPr txBox="1"/>
          <p:nvPr userDrawn="1"/>
        </p:nvSpPr>
        <p:spPr>
          <a:xfrm>
            <a:off x="4932653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 dirty="0">
                <a:solidFill>
                  <a:schemeClr val="accent1"/>
                </a:solidFill>
                <a:latin typeface="Calibri"/>
                <a:cs typeface="Calibri"/>
              </a:rPr>
              <a:t>Strengths </a:t>
            </a:r>
          </a:p>
        </p:txBody>
      </p:sp>
      <p:sp>
        <p:nvSpPr>
          <p:cNvPr id="37" name="TextBox 31">
            <a:extLst>
              <a:ext uri="{FF2B5EF4-FFF2-40B4-BE49-F238E27FC236}">
                <a16:creationId xmlns:a16="http://schemas.microsoft.com/office/drawing/2014/main" id="{3A947032-9FE4-7E42-86A1-AC1D8F2B8409}"/>
              </a:ext>
            </a:extLst>
          </p:cNvPr>
          <p:cNvSpPr txBox="1"/>
          <p:nvPr userDrawn="1"/>
        </p:nvSpPr>
        <p:spPr>
          <a:xfrm>
            <a:off x="8398237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 dirty="0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FA8573B4-94EE-6845-8B66-D471B01FE0DF}"/>
              </a:ext>
            </a:extLst>
          </p:cNvPr>
          <p:cNvSpPr txBox="1"/>
          <p:nvPr userDrawn="1"/>
        </p:nvSpPr>
        <p:spPr>
          <a:xfrm>
            <a:off x="4932653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 dirty="0">
                <a:solidFill>
                  <a:schemeClr val="accent1"/>
                </a:solidFill>
                <a:latin typeface="Calibri"/>
                <a:cs typeface="Calibri"/>
              </a:rPr>
              <a:t>Opportunities </a:t>
            </a:r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0200D3B1-FCC7-D349-AC42-F29367CED12A}"/>
              </a:ext>
            </a:extLst>
          </p:cNvPr>
          <p:cNvSpPr txBox="1"/>
          <p:nvPr userDrawn="1"/>
        </p:nvSpPr>
        <p:spPr>
          <a:xfrm>
            <a:off x="8398237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 dirty="0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AEB92FA8-AD95-164C-BFE2-0C5FBD73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4072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12pt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D7C2F04-C013-BD4F-8A66-37CF4DACD0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8237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12pt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33A0C944-5E39-6046-9903-50C2766D27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4072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12pt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6A7822D-969E-D94E-AC0F-3781B34691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8237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12pt</a:t>
            </a:r>
          </a:p>
        </p:txBody>
      </p:sp>
    </p:spTree>
    <p:extLst>
      <p:ext uri="{BB962C8B-B14F-4D97-AF65-F5344CB8AC3E}">
        <p14:creationId xmlns:p14="http://schemas.microsoft.com/office/powerpoint/2010/main" val="18336593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1220D05C-6445-7741-9E32-4D9F384952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ktangel 58">
            <a:extLst>
              <a:ext uri="{FF2B5EF4-FFF2-40B4-BE49-F238E27FC236}">
                <a16:creationId xmlns:a16="http://schemas.microsoft.com/office/drawing/2014/main" id="{66870042-B5B3-534D-BC8E-294EC5970D4A}"/>
              </a:ext>
            </a:extLst>
          </p:cNvPr>
          <p:cNvSpPr/>
          <p:nvPr userDrawn="1"/>
        </p:nvSpPr>
        <p:spPr>
          <a:xfrm>
            <a:off x="0" y="1595527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198159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1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2912675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3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4627191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4" name="Picture Placeholder 9"/>
          <p:cNvSpPr>
            <a:spLocks noGrp="1" noChangeAspect="1"/>
          </p:cNvSpPr>
          <p:nvPr>
            <p:ph type="pic" sz="quarter" idx="14"/>
          </p:nvPr>
        </p:nvSpPr>
        <p:spPr>
          <a:xfrm>
            <a:off x="6341707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5" name="Picture Placeholder 9"/>
          <p:cNvSpPr>
            <a:spLocks noGrp="1" noChangeAspect="1"/>
          </p:cNvSpPr>
          <p:nvPr>
            <p:ph type="pic" sz="quarter" idx="15"/>
          </p:nvPr>
        </p:nvSpPr>
        <p:spPr>
          <a:xfrm>
            <a:off x="8056223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6" name="Picture Placeholder 9"/>
          <p:cNvSpPr>
            <a:spLocks noGrp="1" noChangeAspect="1"/>
          </p:cNvSpPr>
          <p:nvPr>
            <p:ph type="pic" sz="quarter" idx="16"/>
          </p:nvPr>
        </p:nvSpPr>
        <p:spPr>
          <a:xfrm>
            <a:off x="9770737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7" name="Picture Placeholder 9"/>
          <p:cNvSpPr>
            <a:spLocks noGrp="1" noChangeAspect="1"/>
          </p:cNvSpPr>
          <p:nvPr>
            <p:ph type="pic" sz="quarter" idx="17"/>
          </p:nvPr>
        </p:nvSpPr>
        <p:spPr>
          <a:xfrm>
            <a:off x="1198159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8" name="Picture Placeholder 9"/>
          <p:cNvSpPr>
            <a:spLocks noGrp="1" noChangeAspect="1"/>
          </p:cNvSpPr>
          <p:nvPr>
            <p:ph type="pic" sz="quarter" idx="18"/>
          </p:nvPr>
        </p:nvSpPr>
        <p:spPr>
          <a:xfrm>
            <a:off x="2912675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9" name="Picture Placeholder 9"/>
          <p:cNvSpPr>
            <a:spLocks noGrp="1" noChangeAspect="1"/>
          </p:cNvSpPr>
          <p:nvPr>
            <p:ph type="pic" sz="quarter" idx="19"/>
          </p:nvPr>
        </p:nvSpPr>
        <p:spPr>
          <a:xfrm>
            <a:off x="4627191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20"/>
          </p:nvPr>
        </p:nvSpPr>
        <p:spPr>
          <a:xfrm>
            <a:off x="6341707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1" name="Picture Placeholder 9"/>
          <p:cNvSpPr>
            <a:spLocks noGrp="1" noChangeAspect="1"/>
          </p:cNvSpPr>
          <p:nvPr>
            <p:ph type="pic" sz="quarter" idx="21"/>
          </p:nvPr>
        </p:nvSpPr>
        <p:spPr>
          <a:xfrm>
            <a:off x="8056223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2" name="Picture Placeholder 9"/>
          <p:cNvSpPr>
            <a:spLocks noGrp="1" noChangeAspect="1"/>
          </p:cNvSpPr>
          <p:nvPr>
            <p:ph type="pic" sz="quarter" idx="22"/>
          </p:nvPr>
        </p:nvSpPr>
        <p:spPr>
          <a:xfrm>
            <a:off x="9770737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grpSp>
        <p:nvGrpSpPr>
          <p:cNvPr id="18" name="Gruppe 1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20" name="Rektangel 1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33" name="Bilde 3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4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902356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5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902356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36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463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7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259463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38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43234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9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43234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0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60506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1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60506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2" name="Plassholder for tekst 3"/>
          <p:cNvSpPr>
            <a:spLocks noGrp="1"/>
          </p:cNvSpPr>
          <p:nvPr>
            <p:ph type="body" sz="quarter" idx="31" hasCustomPrompt="1"/>
          </p:nvPr>
        </p:nvSpPr>
        <p:spPr>
          <a:xfrm>
            <a:off x="7742893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3" name="Plassholder for tekst 3"/>
          <p:cNvSpPr>
            <a:spLocks noGrp="1"/>
          </p:cNvSpPr>
          <p:nvPr>
            <p:ph type="body" sz="quarter" idx="32" hasCustomPrompt="1"/>
          </p:nvPr>
        </p:nvSpPr>
        <p:spPr>
          <a:xfrm>
            <a:off x="7742893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4" name="Plassholder for tekst 3"/>
          <p:cNvSpPr>
            <a:spLocks noGrp="1"/>
          </p:cNvSpPr>
          <p:nvPr>
            <p:ph type="body" sz="quarter" idx="33" hasCustomPrompt="1"/>
          </p:nvPr>
        </p:nvSpPr>
        <p:spPr>
          <a:xfrm>
            <a:off x="947168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5" name="Plassholder for tekst 3"/>
          <p:cNvSpPr>
            <a:spLocks noGrp="1"/>
          </p:cNvSpPr>
          <p:nvPr>
            <p:ph type="body" sz="quarter" idx="34" hasCustomPrompt="1"/>
          </p:nvPr>
        </p:nvSpPr>
        <p:spPr>
          <a:xfrm>
            <a:off x="947168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7" name="Plassholder for tekst 3"/>
          <p:cNvSpPr>
            <a:spLocks noGrp="1"/>
          </p:cNvSpPr>
          <p:nvPr>
            <p:ph type="body" sz="quarter" idx="35" hasCustomPrompt="1"/>
          </p:nvPr>
        </p:nvSpPr>
        <p:spPr>
          <a:xfrm>
            <a:off x="902356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8" name="Plassholder for tekst 3"/>
          <p:cNvSpPr>
            <a:spLocks noGrp="1"/>
          </p:cNvSpPr>
          <p:nvPr>
            <p:ph type="body" sz="quarter" idx="36" hasCustomPrompt="1"/>
          </p:nvPr>
        </p:nvSpPr>
        <p:spPr>
          <a:xfrm>
            <a:off x="902356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9" name="Plassholder for tekst 3"/>
          <p:cNvSpPr>
            <a:spLocks noGrp="1"/>
          </p:cNvSpPr>
          <p:nvPr>
            <p:ph type="body" sz="quarter" idx="37" hasCustomPrompt="1"/>
          </p:nvPr>
        </p:nvSpPr>
        <p:spPr>
          <a:xfrm>
            <a:off x="259463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0" name="Plassholder for tekst 3"/>
          <p:cNvSpPr>
            <a:spLocks noGrp="1"/>
          </p:cNvSpPr>
          <p:nvPr>
            <p:ph type="body" sz="quarter" idx="38" hasCustomPrompt="1"/>
          </p:nvPr>
        </p:nvSpPr>
        <p:spPr>
          <a:xfrm>
            <a:off x="259463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1" name="Plassholder for tekst 3"/>
          <p:cNvSpPr>
            <a:spLocks noGrp="1"/>
          </p:cNvSpPr>
          <p:nvPr>
            <p:ph type="body" sz="quarter" idx="39" hasCustomPrompt="1"/>
          </p:nvPr>
        </p:nvSpPr>
        <p:spPr>
          <a:xfrm>
            <a:off x="43234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2" name="Plassholder for tekst 3"/>
          <p:cNvSpPr>
            <a:spLocks noGrp="1"/>
          </p:cNvSpPr>
          <p:nvPr>
            <p:ph type="body" sz="quarter" idx="40" hasCustomPrompt="1"/>
          </p:nvPr>
        </p:nvSpPr>
        <p:spPr>
          <a:xfrm>
            <a:off x="60506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3" name="Plassholder for tekst 3"/>
          <p:cNvSpPr>
            <a:spLocks noGrp="1"/>
          </p:cNvSpPr>
          <p:nvPr>
            <p:ph type="body" sz="quarter" idx="41" hasCustomPrompt="1"/>
          </p:nvPr>
        </p:nvSpPr>
        <p:spPr>
          <a:xfrm>
            <a:off x="6050618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4" name="Plassholder for tekst 3"/>
          <p:cNvSpPr>
            <a:spLocks noGrp="1"/>
          </p:cNvSpPr>
          <p:nvPr>
            <p:ph type="body" sz="quarter" idx="42" hasCustomPrompt="1"/>
          </p:nvPr>
        </p:nvSpPr>
        <p:spPr>
          <a:xfrm>
            <a:off x="7742893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5" name="Plassholder for tekst 3"/>
          <p:cNvSpPr>
            <a:spLocks noGrp="1"/>
          </p:cNvSpPr>
          <p:nvPr>
            <p:ph type="body" sz="quarter" idx="43" hasCustomPrompt="1"/>
          </p:nvPr>
        </p:nvSpPr>
        <p:spPr>
          <a:xfrm>
            <a:off x="7742893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6" name="Plassholder for tekst 3"/>
          <p:cNvSpPr>
            <a:spLocks noGrp="1"/>
          </p:cNvSpPr>
          <p:nvPr>
            <p:ph type="body" sz="quarter" idx="44" hasCustomPrompt="1"/>
          </p:nvPr>
        </p:nvSpPr>
        <p:spPr>
          <a:xfrm>
            <a:off x="947168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7" name="Plassholder for tekst 3"/>
          <p:cNvSpPr>
            <a:spLocks noGrp="1"/>
          </p:cNvSpPr>
          <p:nvPr>
            <p:ph type="body" sz="quarter" idx="45" hasCustomPrompt="1"/>
          </p:nvPr>
        </p:nvSpPr>
        <p:spPr>
          <a:xfrm>
            <a:off x="947168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8" name="Plassholder for tekst 3"/>
          <p:cNvSpPr>
            <a:spLocks noGrp="1"/>
          </p:cNvSpPr>
          <p:nvPr>
            <p:ph type="body" sz="quarter" idx="46" hasCustomPrompt="1"/>
          </p:nvPr>
        </p:nvSpPr>
        <p:spPr>
          <a:xfrm>
            <a:off x="4323418" y="570503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6" name="Title Placeholder 14">
            <a:extLst>
              <a:ext uri="{FF2B5EF4-FFF2-40B4-BE49-F238E27FC236}">
                <a16:creationId xmlns:a16="http://schemas.microsoft.com/office/drawing/2014/main" id="{4389025F-169B-8546-9475-699B08519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988132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269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8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pos="6924" userDrawn="1">
          <p15:clr>
            <a:srgbClr val="FBAE40"/>
          </p15:clr>
        </p15:guide>
        <p15:guide id="5" orient="horz" pos="3158" userDrawn="1">
          <p15:clr>
            <a:srgbClr val="FBAE40"/>
          </p15:clr>
        </p15:guide>
        <p15:guide id="6" orient="horz" pos="663" userDrawn="1">
          <p15:clr>
            <a:srgbClr val="FBAE40"/>
          </p15:clr>
        </p15:guide>
        <p15:guide id="7" pos="1141" userDrawn="1">
          <p15:clr>
            <a:srgbClr val="FBAE40"/>
          </p15:clr>
        </p15:guide>
        <p15:guide id="8" pos="2207" userDrawn="1">
          <p15:clr>
            <a:srgbClr val="FBAE40"/>
          </p15:clr>
        </p15:guide>
        <p15:guide id="9" pos="3296" userDrawn="1">
          <p15:clr>
            <a:srgbClr val="FBAE40"/>
          </p15:clr>
        </p15:guide>
        <p15:guide id="10" pos="4384" userDrawn="1">
          <p15:clr>
            <a:srgbClr val="FBAE40"/>
          </p15:clr>
        </p15:guide>
        <p15:guide id="11" pos="5450" userDrawn="1">
          <p15:clr>
            <a:srgbClr val="FBAE40"/>
          </p15:clr>
        </p15:guide>
        <p15:guide id="12" pos="6539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889760"/>
            <a:ext cx="12192000" cy="496824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00150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3783162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366174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8949187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0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195358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2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3780616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3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3785408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6365874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5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6370666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6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8951132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7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8955924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8" name="Title Placeholder 14">
            <a:extLst>
              <a:ext uri="{FF2B5EF4-FFF2-40B4-BE49-F238E27FC236}">
                <a16:creationId xmlns:a16="http://schemas.microsoft.com/office/drawing/2014/main" id="{DD223958-2F50-0B42-84DA-352C4D4A16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9552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3257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5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orient="horz" pos="663" userDrawn="1">
          <p15:clr>
            <a:srgbClr val="FBAE40"/>
          </p15:clr>
        </p15:guide>
        <p15:guide id="5" orient="horz" pos="2863" userDrawn="1">
          <p15:clr>
            <a:srgbClr val="FBAE40"/>
          </p15:clr>
        </p15:guide>
        <p15:guide id="6" orient="horz" pos="2999" userDrawn="1">
          <p15:clr>
            <a:srgbClr val="FBAE40"/>
          </p15:clr>
        </p15:guide>
        <p15:guide id="7" pos="1391" userDrawn="1">
          <p15:clr>
            <a:srgbClr val="FBAE40"/>
          </p15:clr>
        </p15:guide>
        <p15:guide id="8" pos="3046" userDrawn="1">
          <p15:clr>
            <a:srgbClr val="FBAE40"/>
          </p15:clr>
        </p15:guide>
        <p15:guide id="9" pos="4634" userDrawn="1">
          <p15:clr>
            <a:srgbClr val="FBAE40"/>
          </p15:clr>
        </p15:guide>
        <p15:guide id="10" pos="6267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g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595526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13517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6" name="Bilde 1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677687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19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680084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0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5059768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5064560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Title Placeholder 14">
            <a:extLst>
              <a:ext uri="{FF2B5EF4-FFF2-40B4-BE49-F238E27FC236}">
                <a16:creationId xmlns:a16="http://schemas.microsoft.com/office/drawing/2014/main" id="{47004A58-6AD6-EB42-BB79-61640848A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67956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B06EDE-AB05-1C44-909A-EFCCA237326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604371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2F59583-FF6A-8C49-8E77-4BAE9B1C9686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7995225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Plassholder for tekst 3">
            <a:extLst>
              <a:ext uri="{FF2B5EF4-FFF2-40B4-BE49-F238E27FC236}">
                <a16:creationId xmlns:a16="http://schemas.microsoft.com/office/drawing/2014/main" id="{73F2256C-C282-2D4C-8277-0BFEA935A0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59395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8" name="Plassholder for tekst 3">
            <a:extLst>
              <a:ext uri="{FF2B5EF4-FFF2-40B4-BE49-F238E27FC236}">
                <a16:creationId xmlns:a16="http://schemas.microsoft.com/office/drawing/2014/main" id="{E5DEA067-AD42-8E47-BD0B-BBBB771D6D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61792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</p:spTree>
    <p:extLst>
      <p:ext uri="{BB962C8B-B14F-4D97-AF65-F5344CB8AC3E}">
        <p14:creationId xmlns:p14="http://schemas.microsoft.com/office/powerpoint/2010/main" val="56086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6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6924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rge pictu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/>
          <p:cNvSpPr/>
          <p:nvPr userDrawn="1"/>
        </p:nvSpPr>
        <p:spPr>
          <a:xfrm>
            <a:off x="0" y="1407020"/>
            <a:ext cx="12192000" cy="5450979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388938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912216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211087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330001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2F639D43-A5BF-4E45-8D2C-61AEFBCF2C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9165697-90A3-7F4D-9BAC-E6CB1B21AB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8938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4" name="Plassholder for tekst 2">
            <a:extLst>
              <a:ext uri="{FF2B5EF4-FFF2-40B4-BE49-F238E27FC236}">
                <a16:creationId xmlns:a16="http://schemas.microsoft.com/office/drawing/2014/main" id="{ACAF4D6E-71BD-764A-9609-680AB10896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0011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7148776D-B5E2-6948-930C-0C5038FC38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1084" y="5059363"/>
            <a:ext cx="2635886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0" name="Plassholder for tekst 2">
            <a:extLst>
              <a:ext uri="{FF2B5EF4-FFF2-40B4-BE49-F238E27FC236}">
                <a16:creationId xmlns:a16="http://schemas.microsoft.com/office/drawing/2014/main" id="{B54A4618-C4C8-4241-B10D-D4FCCED829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22162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07150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2910" userDrawn="1">
          <p15:clr>
            <a:srgbClr val="FBAE40"/>
          </p15:clr>
        </p15:guide>
        <p15:guide id="5" pos="1073" userDrawn="1">
          <p15:clr>
            <a:srgbClr val="FBAE40"/>
          </p15:clr>
        </p15:guide>
        <p15:guide id="6" pos="4747" userDrawn="1">
          <p15:clr>
            <a:srgbClr val="FBAE40"/>
          </p15:clr>
        </p15:guide>
        <p15:guide id="7" pos="6562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Cas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09600" y="3021942"/>
            <a:ext cx="4876800" cy="11764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 dirty="0"/>
              <a:t>Enter reference cases</a:t>
            </a:r>
            <a:br>
              <a:rPr lang="nb-NO" dirty="0"/>
            </a:br>
            <a:r>
              <a:rPr lang="nb-NO" dirty="0"/>
              <a:t>or other</a:t>
            </a:r>
          </a:p>
        </p:txBody>
      </p:sp>
      <p:sp>
        <p:nvSpPr>
          <p:cNvPr id="9" name="Plassholder for tekst 3">
            <a:extLst>
              <a:ext uri="{FF2B5EF4-FFF2-40B4-BE49-F238E27FC236}">
                <a16:creationId xmlns:a16="http://schemas.microsoft.com/office/drawing/2014/main" id="{9506EB3A-1611-5245-82A6-956A39A4C3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97584" y="3021942"/>
            <a:ext cx="4292832" cy="8809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On the following pages are some of our work</a:t>
            </a:r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1F9F2CCF-2F1C-D348-AA12-0E32B769EC72}"/>
              </a:ext>
            </a:extLst>
          </p:cNvPr>
          <p:cNvGrpSpPr/>
          <p:nvPr userDrawn="1"/>
        </p:nvGrpSpPr>
        <p:grpSpPr>
          <a:xfrm>
            <a:off x="8702077" y="0"/>
            <a:ext cx="802800" cy="1052380"/>
            <a:chOff x="0" y="0"/>
            <a:chExt cx="802800" cy="1052380"/>
          </a:xfrm>
        </p:grpSpPr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A8BE365B-6B11-2B45-A81A-8831E92C97B0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>
              <a:extLst>
                <a:ext uri="{FF2B5EF4-FFF2-40B4-BE49-F238E27FC236}">
                  <a16:creationId xmlns:a16="http://schemas.microsoft.com/office/drawing/2014/main" id="{B0D0B8E2-308C-7C4C-9B99-46684FE29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4D60BD1F-5EC0-C94A-BCA2-8394466A084F}"/>
              </a:ext>
            </a:extLst>
          </p:cNvPr>
          <p:cNvCxnSpPr>
            <a:cxnSpLocks/>
          </p:cNvCxnSpPr>
          <p:nvPr userDrawn="1"/>
        </p:nvCxnSpPr>
        <p:spPr>
          <a:xfrm>
            <a:off x="7796111" y="6087069"/>
            <a:ext cx="261473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6A996970-26B1-254B-A70D-5D051C0F453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6215914"/>
            <a:ext cx="6096000" cy="2788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Delivering tranformation. Together.</a:t>
            </a:r>
          </a:p>
        </p:txBody>
      </p:sp>
    </p:spTree>
    <p:extLst>
      <p:ext uri="{BB962C8B-B14F-4D97-AF65-F5344CB8AC3E}">
        <p14:creationId xmlns:p14="http://schemas.microsoft.com/office/powerpoint/2010/main" val="36868130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956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5768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ases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021813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350617"/>
            <a:ext cx="3366451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Reference number for instance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4454" y="207376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client name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516147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4454" y="270281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project name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B8C41325-E92E-DD4C-835C-1CDA3CCA73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4454" y="3177498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Discipline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3357816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Example; Brand identity</a:t>
            </a:r>
          </a:p>
          <a:p>
            <a:pPr lvl="0"/>
            <a:r>
              <a:rPr lang="nb-NO"/>
              <a:t>Digital Design</a:t>
            </a:r>
          </a:p>
        </p:txBody>
      </p:sp>
      <p:sp>
        <p:nvSpPr>
          <p:cNvPr id="18" name="Plassholder for tekst 3">
            <a:extLst>
              <a:ext uri="{FF2B5EF4-FFF2-40B4-BE49-F238E27FC236}">
                <a16:creationId xmlns:a16="http://schemas.microsoft.com/office/drawing/2014/main" id="{0B19E414-F2A5-764F-9F63-C76B74DC287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8712" y="4101523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 team</a:t>
            </a:r>
          </a:p>
        </p:txBody>
      </p:sp>
      <p:sp>
        <p:nvSpPr>
          <p:cNvPr id="19" name="Plassholder for tekst 3">
            <a:extLst>
              <a:ext uri="{FF2B5EF4-FFF2-40B4-BE49-F238E27FC236}">
                <a16:creationId xmlns:a16="http://schemas.microsoft.com/office/drawing/2014/main" id="{3FBB5856-30D9-FF40-8BD2-BF25DB1C8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712" y="4281841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names</a:t>
            </a:r>
          </a:p>
          <a:p>
            <a:pPr lvl="0"/>
            <a:r>
              <a:rPr lang="nb-NO"/>
              <a:t>Enter names</a:t>
            </a:r>
          </a:p>
        </p:txBody>
      </p:sp>
      <p:sp>
        <p:nvSpPr>
          <p:cNvPr id="20" name="Plassholder for tekst 3">
            <a:extLst>
              <a:ext uri="{FF2B5EF4-FFF2-40B4-BE49-F238E27FC236}">
                <a16:creationId xmlns:a16="http://schemas.microsoft.com/office/drawing/2014/main" id="{53C00DAE-7112-DC49-8B10-B0AB80974F6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08712" y="5008484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Office</a:t>
            </a:r>
          </a:p>
        </p:txBody>
      </p:sp>
      <p:sp>
        <p:nvSpPr>
          <p:cNvPr id="21" name="Plassholder for tekst 3">
            <a:extLst>
              <a:ext uri="{FF2B5EF4-FFF2-40B4-BE49-F238E27FC236}">
                <a16:creationId xmlns:a16="http://schemas.microsoft.com/office/drawing/2014/main" id="{AA5F81DE-C680-354A-9DE5-CD50AFAE8C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08712" y="5204678"/>
            <a:ext cx="3366451" cy="3662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Oslo, for instance</a:t>
            </a:r>
          </a:p>
        </p:txBody>
      </p:sp>
      <p:sp>
        <p:nvSpPr>
          <p:cNvPr id="34" name="Plassholder for tekst 3">
            <a:extLst>
              <a:ext uri="{FF2B5EF4-FFF2-40B4-BE49-F238E27FC236}">
                <a16:creationId xmlns:a16="http://schemas.microsoft.com/office/drawing/2014/main" id="{9D4ACC3E-14E2-8147-B473-02F920C74D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94455" y="1868447"/>
            <a:ext cx="3366450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5851556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 userDrawn="1">
          <p15:clr>
            <a:srgbClr val="FBAE40"/>
          </p15:clr>
        </p15:guide>
        <p15:guide id="14" orient="horz" pos="2704" userDrawn="1">
          <p15:clr>
            <a:srgbClr val="FBAE40"/>
          </p15:clr>
        </p15:guide>
        <p15:guide id="15" orient="horz" pos="3271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pager referances person work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2708275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960000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23965" y="729004"/>
            <a:ext cx="2454292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21716" y="1106230"/>
            <a:ext cx="2456541" cy="736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position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339293"/>
            <a:ext cx="3883182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heading: Key qualifications or other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712" y="2873830"/>
            <a:ext cx="3366451" cy="346309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4-5 key qualifications</a:t>
            </a:r>
          </a:p>
        </p:txBody>
      </p:sp>
      <p:sp>
        <p:nvSpPr>
          <p:cNvPr id="28" name="Plassholder for bilde 25">
            <a:extLst>
              <a:ext uri="{FF2B5EF4-FFF2-40B4-BE49-F238E27FC236}">
                <a16:creationId xmlns:a16="http://schemas.microsoft.com/office/drawing/2014/main" id="{9C7F50BC-DDBB-9E4B-8097-F4550BAF936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960000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9" name="Plassholder for bilde 25">
            <a:extLst>
              <a:ext uri="{FF2B5EF4-FFF2-40B4-BE49-F238E27FC236}">
                <a16:creationId xmlns:a16="http://schemas.microsoft.com/office/drawing/2014/main" id="{5040E2A3-83DC-4545-8FAB-DBD874947A2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960000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0" name="Plassholder for bilde 25">
            <a:extLst>
              <a:ext uri="{FF2B5EF4-FFF2-40B4-BE49-F238E27FC236}">
                <a16:creationId xmlns:a16="http://schemas.microsoft.com/office/drawing/2014/main" id="{4B837BF2-289E-5B42-A0F7-91A85278AC3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656811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1" name="Plassholder for bilde 25">
            <a:extLst>
              <a:ext uri="{FF2B5EF4-FFF2-40B4-BE49-F238E27FC236}">
                <a16:creationId xmlns:a16="http://schemas.microsoft.com/office/drawing/2014/main" id="{A6F1C2E2-81B5-E249-9CED-39D1ED6E807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656811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2" name="Plassholder for bilde 25">
            <a:extLst>
              <a:ext uri="{FF2B5EF4-FFF2-40B4-BE49-F238E27FC236}">
                <a16:creationId xmlns:a16="http://schemas.microsoft.com/office/drawing/2014/main" id="{712E5A26-E31B-834F-8A54-B32B227E48D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656811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3" name="Plassholder for bilde 25">
            <a:extLst>
              <a:ext uri="{FF2B5EF4-FFF2-40B4-BE49-F238E27FC236}">
                <a16:creationId xmlns:a16="http://schemas.microsoft.com/office/drawing/2014/main" id="{625C931B-443F-824B-B6E0-A3186395FAA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53622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5" name="Plassholder for bilde 25">
            <a:extLst>
              <a:ext uri="{FF2B5EF4-FFF2-40B4-BE49-F238E27FC236}">
                <a16:creationId xmlns:a16="http://schemas.microsoft.com/office/drawing/2014/main" id="{7D149A20-A6ED-2346-9133-9C68760B184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353622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6" name="Plassholder for bilde 25">
            <a:extLst>
              <a:ext uri="{FF2B5EF4-FFF2-40B4-BE49-F238E27FC236}">
                <a16:creationId xmlns:a16="http://schemas.microsoft.com/office/drawing/2014/main" id="{177FFDC3-A1F4-9F43-A310-6478FF4BF07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353622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7" name="Plassholder for bilde 25">
            <a:extLst>
              <a:ext uri="{FF2B5EF4-FFF2-40B4-BE49-F238E27FC236}">
                <a16:creationId xmlns:a16="http://schemas.microsoft.com/office/drawing/2014/main" id="{68BD26D3-0E21-AD45-99AD-F566E35D4F0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 rot="21269331">
            <a:off x="1222827" y="678554"/>
            <a:ext cx="982778" cy="982778"/>
          </a:xfrm>
          <a:prstGeom prst="rect">
            <a:avLst/>
          </a:prstGeom>
          <a:ln w="635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243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>
          <p15:clr>
            <a:srgbClr val="FBAE40"/>
          </p15:clr>
        </p15:guide>
        <p15:guide id="14" orient="horz" pos="2704">
          <p15:clr>
            <a:srgbClr val="FBAE40"/>
          </p15:clr>
        </p15:guide>
        <p15:guide id="15" orient="horz" pos="327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alking in the str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563857-6884-904F-8D70-C6F8FE8424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9277" cy="6879138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021979C4-2807-9E41-84B2-A7BF36900A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054791" y="0"/>
            <a:ext cx="6164487" cy="687762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8687C0B1-3D26-344D-9521-0F6F21C936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502" y="6067498"/>
            <a:ext cx="2666365" cy="339040"/>
          </a:xfrm>
          <a:prstGeom prst="rect">
            <a:avLst/>
          </a:prstGeom>
        </p:spPr>
      </p:pic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DBFAA423-6BD7-D240-A3C6-489B0E2844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1910" y="1148156"/>
            <a:ext cx="5151574" cy="3488834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4758645"/>
              <a:gd name="connsiteY0" fmla="*/ 0 h 4004035"/>
              <a:gd name="connsiteX1" fmla="*/ 4758645 w 4758645"/>
              <a:gd name="connsiteY1" fmla="*/ 9832 h 4004035"/>
              <a:gd name="connsiteX2" fmla="*/ 4663872 w 4758645"/>
              <a:gd name="connsiteY2" fmla="*/ 4004035 h 4004035"/>
              <a:gd name="connsiteX3" fmla="*/ 10269 w 4758645"/>
              <a:gd name="connsiteY3" fmla="*/ 4004035 h 4004035"/>
              <a:gd name="connsiteX4" fmla="*/ 436 w 4758645"/>
              <a:gd name="connsiteY4" fmla="*/ 0 h 4004035"/>
              <a:gd name="connsiteX0" fmla="*/ 436 w 4771933"/>
              <a:gd name="connsiteY0" fmla="*/ 0 h 4004035"/>
              <a:gd name="connsiteX1" fmla="*/ 4758645 w 4771933"/>
              <a:gd name="connsiteY1" fmla="*/ 9832 h 4004035"/>
              <a:gd name="connsiteX2" fmla="*/ 4663872 w 4771933"/>
              <a:gd name="connsiteY2" fmla="*/ 4004035 h 4004035"/>
              <a:gd name="connsiteX3" fmla="*/ 10269 w 4771933"/>
              <a:gd name="connsiteY3" fmla="*/ 4004035 h 4004035"/>
              <a:gd name="connsiteX4" fmla="*/ 436 w 4771933"/>
              <a:gd name="connsiteY4" fmla="*/ 0 h 4004035"/>
              <a:gd name="connsiteX0" fmla="*/ 436 w 4923716"/>
              <a:gd name="connsiteY0" fmla="*/ 0 h 4031536"/>
              <a:gd name="connsiteX1" fmla="*/ 4758645 w 4923716"/>
              <a:gd name="connsiteY1" fmla="*/ 9832 h 4031536"/>
              <a:gd name="connsiteX2" fmla="*/ 4877003 w 4923716"/>
              <a:gd name="connsiteY2" fmla="*/ 4031536 h 4031536"/>
              <a:gd name="connsiteX3" fmla="*/ 10269 w 4923716"/>
              <a:gd name="connsiteY3" fmla="*/ 4004035 h 4031536"/>
              <a:gd name="connsiteX4" fmla="*/ 436 w 4923716"/>
              <a:gd name="connsiteY4" fmla="*/ 0 h 4031536"/>
              <a:gd name="connsiteX0" fmla="*/ 436 w 4877992"/>
              <a:gd name="connsiteY0" fmla="*/ 0 h 4031536"/>
              <a:gd name="connsiteX1" fmla="*/ 4758645 w 4877992"/>
              <a:gd name="connsiteY1" fmla="*/ 9832 h 4031536"/>
              <a:gd name="connsiteX2" fmla="*/ 4877003 w 4877992"/>
              <a:gd name="connsiteY2" fmla="*/ 4031536 h 4031536"/>
              <a:gd name="connsiteX3" fmla="*/ 10269 w 4877992"/>
              <a:gd name="connsiteY3" fmla="*/ 4004035 h 4031536"/>
              <a:gd name="connsiteX4" fmla="*/ 436 w 4877992"/>
              <a:gd name="connsiteY4" fmla="*/ 0 h 4031536"/>
              <a:gd name="connsiteX0" fmla="*/ 436 w 4917810"/>
              <a:gd name="connsiteY0" fmla="*/ 0 h 4031536"/>
              <a:gd name="connsiteX1" fmla="*/ 4916774 w 4917810"/>
              <a:gd name="connsiteY1" fmla="*/ 2957 h 4031536"/>
              <a:gd name="connsiteX2" fmla="*/ 4877003 w 4917810"/>
              <a:gd name="connsiteY2" fmla="*/ 4031536 h 4031536"/>
              <a:gd name="connsiteX3" fmla="*/ 10269 w 4917810"/>
              <a:gd name="connsiteY3" fmla="*/ 4004035 h 4031536"/>
              <a:gd name="connsiteX4" fmla="*/ 436 w 4917810"/>
              <a:gd name="connsiteY4" fmla="*/ 0 h 4031536"/>
              <a:gd name="connsiteX0" fmla="*/ 436 w 4919882"/>
              <a:gd name="connsiteY0" fmla="*/ 0 h 4031536"/>
              <a:gd name="connsiteX1" fmla="*/ 4916774 w 4919882"/>
              <a:gd name="connsiteY1" fmla="*/ 2957 h 4031536"/>
              <a:gd name="connsiteX2" fmla="*/ 4904503 w 4919882"/>
              <a:gd name="connsiteY2" fmla="*/ 4031536 h 4031536"/>
              <a:gd name="connsiteX3" fmla="*/ 10269 w 4919882"/>
              <a:gd name="connsiteY3" fmla="*/ 4004035 h 4031536"/>
              <a:gd name="connsiteX4" fmla="*/ 436 w 4919882"/>
              <a:gd name="connsiteY4" fmla="*/ 0 h 4031536"/>
              <a:gd name="connsiteX0" fmla="*/ 436 w 4918349"/>
              <a:gd name="connsiteY0" fmla="*/ 0 h 4024661"/>
              <a:gd name="connsiteX1" fmla="*/ 4916774 w 4918349"/>
              <a:gd name="connsiteY1" fmla="*/ 2957 h 4024661"/>
              <a:gd name="connsiteX2" fmla="*/ 4890752 w 4918349"/>
              <a:gd name="connsiteY2" fmla="*/ 4024661 h 4024661"/>
              <a:gd name="connsiteX3" fmla="*/ 10269 w 4918349"/>
              <a:gd name="connsiteY3" fmla="*/ 4004035 h 4024661"/>
              <a:gd name="connsiteX4" fmla="*/ 436 w 4918349"/>
              <a:gd name="connsiteY4" fmla="*/ 0 h 4024661"/>
              <a:gd name="connsiteX0" fmla="*/ 436 w 4918349"/>
              <a:gd name="connsiteY0" fmla="*/ 0 h 4004036"/>
              <a:gd name="connsiteX1" fmla="*/ 4916774 w 4918349"/>
              <a:gd name="connsiteY1" fmla="*/ 2957 h 4004036"/>
              <a:gd name="connsiteX2" fmla="*/ 4890752 w 4918349"/>
              <a:gd name="connsiteY2" fmla="*/ 4004036 h 4004036"/>
              <a:gd name="connsiteX3" fmla="*/ 10269 w 4918349"/>
              <a:gd name="connsiteY3" fmla="*/ 4004035 h 4004036"/>
              <a:gd name="connsiteX4" fmla="*/ 436 w 4918349"/>
              <a:gd name="connsiteY4" fmla="*/ 0 h 4004036"/>
              <a:gd name="connsiteX0" fmla="*/ 28 w 5179199"/>
              <a:gd name="connsiteY0" fmla="*/ 0 h 4010911"/>
              <a:gd name="connsiteX1" fmla="*/ 5177624 w 5179199"/>
              <a:gd name="connsiteY1" fmla="*/ 9832 h 4010911"/>
              <a:gd name="connsiteX2" fmla="*/ 5151602 w 5179199"/>
              <a:gd name="connsiteY2" fmla="*/ 4010911 h 4010911"/>
              <a:gd name="connsiteX3" fmla="*/ 271119 w 5179199"/>
              <a:gd name="connsiteY3" fmla="*/ 4010910 h 4010911"/>
              <a:gd name="connsiteX4" fmla="*/ 28 w 5179199"/>
              <a:gd name="connsiteY4" fmla="*/ 0 h 4010911"/>
              <a:gd name="connsiteX0" fmla="*/ 26 w 5179197"/>
              <a:gd name="connsiteY0" fmla="*/ 0 h 4010911"/>
              <a:gd name="connsiteX1" fmla="*/ 5177622 w 5179197"/>
              <a:gd name="connsiteY1" fmla="*/ 9832 h 4010911"/>
              <a:gd name="connsiteX2" fmla="*/ 5151600 w 5179197"/>
              <a:gd name="connsiteY2" fmla="*/ 4010911 h 4010911"/>
              <a:gd name="connsiteX3" fmla="*/ 305493 w 5179197"/>
              <a:gd name="connsiteY3" fmla="*/ 4010910 h 4010911"/>
              <a:gd name="connsiteX4" fmla="*/ 26 w 5179197"/>
              <a:gd name="connsiteY4" fmla="*/ 0 h 4010911"/>
              <a:gd name="connsiteX0" fmla="*/ 40 w 5179211"/>
              <a:gd name="connsiteY0" fmla="*/ 0 h 4010911"/>
              <a:gd name="connsiteX1" fmla="*/ 5177636 w 5179211"/>
              <a:gd name="connsiteY1" fmla="*/ 9832 h 4010911"/>
              <a:gd name="connsiteX2" fmla="*/ 5151614 w 5179211"/>
              <a:gd name="connsiteY2" fmla="*/ 4010911 h 4010911"/>
              <a:gd name="connsiteX3" fmla="*/ 305507 w 5179211"/>
              <a:gd name="connsiteY3" fmla="*/ 4010910 h 4010911"/>
              <a:gd name="connsiteX4" fmla="*/ 40 w 517921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05467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46718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58902"/>
              <a:gd name="connsiteY0" fmla="*/ 0 h 4017785"/>
              <a:gd name="connsiteX1" fmla="*/ 5150095 w 5158902"/>
              <a:gd name="connsiteY1" fmla="*/ 9832 h 4017785"/>
              <a:gd name="connsiteX2" fmla="*/ 5151574 w 5158902"/>
              <a:gd name="connsiteY2" fmla="*/ 4010911 h 4017785"/>
              <a:gd name="connsiteX3" fmla="*/ 422345 w 5158902"/>
              <a:gd name="connsiteY3" fmla="*/ 4017785 h 4017785"/>
              <a:gd name="connsiteX4" fmla="*/ 0 w 5158902"/>
              <a:gd name="connsiteY4" fmla="*/ 0 h 4017785"/>
              <a:gd name="connsiteX0" fmla="*/ 0 w 5157205"/>
              <a:gd name="connsiteY0" fmla="*/ 0 h 4017785"/>
              <a:gd name="connsiteX1" fmla="*/ 5150095 w 5157205"/>
              <a:gd name="connsiteY1" fmla="*/ 9832 h 4017785"/>
              <a:gd name="connsiteX2" fmla="*/ 5151574 w 5157205"/>
              <a:gd name="connsiteY2" fmla="*/ 4010911 h 4017785"/>
              <a:gd name="connsiteX3" fmla="*/ 422345 w 5157205"/>
              <a:gd name="connsiteY3" fmla="*/ 4017785 h 4017785"/>
              <a:gd name="connsiteX4" fmla="*/ 0 w 5157205"/>
              <a:gd name="connsiteY4" fmla="*/ 0 h 4017785"/>
              <a:gd name="connsiteX0" fmla="*/ 0 w 5151574"/>
              <a:gd name="connsiteY0" fmla="*/ 0 h 4017785"/>
              <a:gd name="connsiteX1" fmla="*/ 5150095 w 5151574"/>
              <a:gd name="connsiteY1" fmla="*/ 9832 h 4017785"/>
              <a:gd name="connsiteX2" fmla="*/ 5151574 w 5151574"/>
              <a:gd name="connsiteY2" fmla="*/ 4010911 h 4017785"/>
              <a:gd name="connsiteX3" fmla="*/ 422345 w 5151574"/>
              <a:gd name="connsiteY3" fmla="*/ 4017785 h 4017785"/>
              <a:gd name="connsiteX4" fmla="*/ 0 w 5151574"/>
              <a:gd name="connsiteY4" fmla="*/ 0 h 4017785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422345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26093 w 5151574"/>
              <a:gd name="connsiteY3" fmla="*/ 4017785 h 4022572"/>
              <a:gd name="connsiteX4" fmla="*/ 0 w 5151574"/>
              <a:gd name="connsiteY4" fmla="*/ 0 h 402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74" h="4022572">
                <a:moveTo>
                  <a:pt x="0" y="0"/>
                </a:moveTo>
                <a:lnTo>
                  <a:pt x="5150095" y="9832"/>
                </a:lnTo>
                <a:cubicBezTo>
                  <a:pt x="5150588" y="28071"/>
                  <a:pt x="5151081" y="4009526"/>
                  <a:pt x="5151574" y="4010911"/>
                </a:cubicBezTo>
                <a:cubicBezTo>
                  <a:pt x="5149582" y="4033828"/>
                  <a:pt x="1902503" y="4015494"/>
                  <a:pt x="326093" y="4017785"/>
                </a:cubicBezTo>
                <a:cubicBezTo>
                  <a:pt x="322495" y="4039808"/>
                  <a:pt x="120476" y="1407990"/>
                  <a:pt x="0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 algn="r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presentation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4139275B-391D-4C4C-ABE7-ECAE9F6E10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04237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 err="1"/>
              <a:t>Name/Subtitle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42B20244-7BC3-C848-8DDE-36FE79DE7C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6095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XX.XX. 20XX</a:t>
            </a:r>
          </a:p>
        </p:txBody>
      </p:sp>
      <p:cxnSp>
        <p:nvCxnSpPr>
          <p:cNvPr id="4" name="Rett linje 3">
            <a:extLst>
              <a:ext uri="{FF2B5EF4-FFF2-40B4-BE49-F238E27FC236}">
                <a16:creationId xmlns:a16="http://schemas.microsoft.com/office/drawing/2014/main" id="{CECB6990-08C9-7144-BA0E-A4CC4244ECC0}"/>
              </a:ext>
            </a:extLst>
          </p:cNvPr>
          <p:cNvCxnSpPr>
            <a:cxnSpLocks/>
          </p:cNvCxnSpPr>
          <p:nvPr userDrawn="1"/>
        </p:nvCxnSpPr>
        <p:spPr>
          <a:xfrm>
            <a:off x="2743200" y="4249812"/>
            <a:ext cx="378941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0A4D05EC-D080-A442-8A2D-7B2BF4DC2115}"/>
              </a:ext>
            </a:extLst>
          </p:cNvPr>
          <p:cNvCxnSpPr>
            <a:cxnSpLocks/>
          </p:cNvCxnSpPr>
          <p:nvPr userDrawn="1"/>
        </p:nvCxnSpPr>
        <p:spPr>
          <a:xfrm>
            <a:off x="4983210" y="3714158"/>
            <a:ext cx="325390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F7D24EF4-1E16-ED45-9912-8350E1C0D153}"/>
              </a:ext>
            </a:extLst>
          </p:cNvPr>
          <p:cNvCxnSpPr>
            <a:cxnSpLocks/>
          </p:cNvCxnSpPr>
          <p:nvPr userDrawn="1"/>
        </p:nvCxnSpPr>
        <p:spPr>
          <a:xfrm>
            <a:off x="3702050" y="5840543"/>
            <a:ext cx="961931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22F7B356-29B2-374B-BAC3-BC60F85BD239}"/>
              </a:ext>
            </a:extLst>
          </p:cNvPr>
          <p:cNvSpPr/>
          <p:nvPr userDrawn="1"/>
        </p:nvSpPr>
        <p:spPr>
          <a:xfrm>
            <a:off x="3149356" y="4222415"/>
            <a:ext cx="57600" cy="57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BF312D2-CFF9-CF4D-A646-E128CD36571D}"/>
              </a:ext>
            </a:extLst>
          </p:cNvPr>
          <p:cNvSpPr/>
          <p:nvPr userDrawn="1"/>
        </p:nvSpPr>
        <p:spPr>
          <a:xfrm>
            <a:off x="3066909" y="4138565"/>
            <a:ext cx="222494" cy="2224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001F1C7-F7C5-7B4B-8DDA-4D8C827C9E97}"/>
              </a:ext>
            </a:extLst>
          </p:cNvPr>
          <p:cNvSpPr/>
          <p:nvPr userDrawn="1"/>
        </p:nvSpPr>
        <p:spPr>
          <a:xfrm>
            <a:off x="4663981" y="5801551"/>
            <a:ext cx="77984" cy="7798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3D7176E-2683-984F-ADB2-18A4B477F496}"/>
              </a:ext>
            </a:extLst>
          </p:cNvPr>
          <p:cNvSpPr/>
          <p:nvPr userDrawn="1"/>
        </p:nvSpPr>
        <p:spPr>
          <a:xfrm>
            <a:off x="5378027" y="3675846"/>
            <a:ext cx="76624" cy="76624"/>
          </a:xfrm>
          <a:prstGeom prst="ellipse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1E10E468-3202-1741-A720-66DA13AF679D}"/>
              </a:ext>
            </a:extLst>
          </p:cNvPr>
          <p:cNvSpPr/>
          <p:nvPr userDrawn="1"/>
        </p:nvSpPr>
        <p:spPr>
          <a:xfrm>
            <a:off x="3949276" y="4696608"/>
            <a:ext cx="151617" cy="151617"/>
          </a:xfrm>
          <a:prstGeom prst="ellipse">
            <a:avLst/>
          </a:prstGeom>
          <a:solidFill>
            <a:srgbClr val="DA404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22059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6" grpId="0" animBg="1"/>
      <p:bldP spid="17" grpId="0" animBg="1"/>
      <p:bldP spid="18" grpId="0" animBg="1"/>
      <p:bldP spid="20" grpId="0" animBg="1"/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85232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85232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25" name="Rett linje 24">
            <a:extLst>
              <a:ext uri="{FF2B5EF4-FFF2-40B4-BE49-F238E27FC236}">
                <a16:creationId xmlns:a16="http://schemas.microsoft.com/office/drawing/2014/main" id="{DCA78480-59D9-5241-A5A5-C0832C3D6BF0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9989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1349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55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65568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65568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EDC6BF55-3487-E749-A376-360B67DAF804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805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651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 userDrawn="1">
          <p15:clr>
            <a:srgbClr val="FBAE40"/>
          </p15:clr>
        </p15:guide>
        <p15:guide id="13" orient="horz" pos="55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b_Cases images, mor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F1836B6F-89B9-6D42-86C5-2159DB1464B5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225018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3E121DA6-AF65-2144-A3CD-8A7434F1B1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113780"/>
            <a:ext cx="3366451" cy="435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074D6D76-7577-6E43-A5B0-FA5FB266599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1660122"/>
            <a:ext cx="4425400" cy="43075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</p:spTree>
    <p:extLst>
      <p:ext uri="{BB962C8B-B14F-4D97-AF65-F5344CB8AC3E}">
        <p14:creationId xmlns:p14="http://schemas.microsoft.com/office/powerpoint/2010/main" val="17170330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3929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346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ases Images more,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Plassholder for bilde 25">
            <a:extLst>
              <a:ext uri="{FF2B5EF4-FFF2-40B4-BE49-F238E27FC236}">
                <a16:creationId xmlns:a16="http://schemas.microsoft.com/office/drawing/2014/main" id="{97FC87BE-C44B-8547-8460-E6B959C1847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3158346"/>
            <a:ext cx="6096001" cy="37052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93D39770-71D1-B74B-8E7E-8A046B2E715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24000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100764" cy="68635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5" name="Plassholder for bilde 25">
            <a:extLst>
              <a:ext uri="{FF2B5EF4-FFF2-40B4-BE49-F238E27FC236}">
                <a16:creationId xmlns:a16="http://schemas.microsoft.com/office/drawing/2014/main" id="{20E7C895-5C1F-6445-AA44-2AB0BB02C63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053125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74935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960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ases onl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bilde 4">
            <a:extLst>
              <a:ext uri="{FF2B5EF4-FFF2-40B4-BE49-F238E27FC236}">
                <a16:creationId xmlns:a16="http://schemas.microsoft.com/office/drawing/2014/main" id="{DD8E1881-BE65-A041-BF1A-4982851EF64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1" y="1404"/>
            <a:ext cx="5921723" cy="68979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  <a:gd name="connsiteX0" fmla="*/ 806042 w 6063480"/>
              <a:gd name="connsiteY0" fmla="*/ 7750 h 6881693"/>
              <a:gd name="connsiteX1" fmla="*/ 6063439 w 6063480"/>
              <a:gd name="connsiteY1" fmla="*/ 0 h 6881693"/>
              <a:gd name="connsiteX2" fmla="*/ 5765873 w 6063480"/>
              <a:gd name="connsiteY2" fmla="*/ 6879811 h 6881693"/>
              <a:gd name="connsiteX3" fmla="*/ 1823 w 6063480"/>
              <a:gd name="connsiteY3" fmla="*/ 6877859 h 6881693"/>
              <a:gd name="connsiteX4" fmla="*/ 6265 w 6063480"/>
              <a:gd name="connsiteY4" fmla="*/ 1058459 h 6881693"/>
              <a:gd name="connsiteX5" fmla="*/ 805109 w 6063480"/>
              <a:gd name="connsiteY5" fmla="*/ 1055015 h 6881693"/>
              <a:gd name="connsiteX6" fmla="*/ 806042 w 6063480"/>
              <a:gd name="connsiteY6" fmla="*/ 7750 h 6881693"/>
              <a:gd name="connsiteX0" fmla="*/ 806042 w 5768716"/>
              <a:gd name="connsiteY0" fmla="*/ 7750 h 6881693"/>
              <a:gd name="connsiteX1" fmla="*/ 5758639 w 5768716"/>
              <a:gd name="connsiteY1" fmla="*/ 0 h 6881693"/>
              <a:gd name="connsiteX2" fmla="*/ 5765873 w 5768716"/>
              <a:gd name="connsiteY2" fmla="*/ 6879811 h 6881693"/>
              <a:gd name="connsiteX3" fmla="*/ 1823 w 5768716"/>
              <a:gd name="connsiteY3" fmla="*/ 6877859 h 6881693"/>
              <a:gd name="connsiteX4" fmla="*/ 6265 w 5768716"/>
              <a:gd name="connsiteY4" fmla="*/ 1058459 h 6881693"/>
              <a:gd name="connsiteX5" fmla="*/ 805109 w 5768716"/>
              <a:gd name="connsiteY5" fmla="*/ 1055015 h 6881693"/>
              <a:gd name="connsiteX6" fmla="*/ 806042 w 5768716"/>
              <a:gd name="connsiteY6" fmla="*/ 7750 h 6881693"/>
              <a:gd name="connsiteX0" fmla="*/ 806042 w 6046549"/>
              <a:gd name="connsiteY0" fmla="*/ 7750 h 6881693"/>
              <a:gd name="connsiteX1" fmla="*/ 6046506 w 6046549"/>
              <a:gd name="connsiteY1" fmla="*/ 0 h 6881693"/>
              <a:gd name="connsiteX2" fmla="*/ 5765873 w 6046549"/>
              <a:gd name="connsiteY2" fmla="*/ 6879811 h 6881693"/>
              <a:gd name="connsiteX3" fmla="*/ 1823 w 6046549"/>
              <a:gd name="connsiteY3" fmla="*/ 6877859 h 6881693"/>
              <a:gd name="connsiteX4" fmla="*/ 6265 w 6046549"/>
              <a:gd name="connsiteY4" fmla="*/ 1058459 h 6881693"/>
              <a:gd name="connsiteX5" fmla="*/ 805109 w 6046549"/>
              <a:gd name="connsiteY5" fmla="*/ 1055015 h 6881693"/>
              <a:gd name="connsiteX6" fmla="*/ 806042 w 6046549"/>
              <a:gd name="connsiteY6" fmla="*/ 7750 h 6881693"/>
              <a:gd name="connsiteX0" fmla="*/ 806042 w 6072118"/>
              <a:gd name="connsiteY0" fmla="*/ 7750 h 6897374"/>
              <a:gd name="connsiteX1" fmla="*/ 6046506 w 6072118"/>
              <a:gd name="connsiteY1" fmla="*/ 0 h 6897374"/>
              <a:gd name="connsiteX2" fmla="*/ 6070673 w 6072118"/>
              <a:gd name="connsiteY2" fmla="*/ 6896744 h 6897374"/>
              <a:gd name="connsiteX3" fmla="*/ 1823 w 6072118"/>
              <a:gd name="connsiteY3" fmla="*/ 6877859 h 6897374"/>
              <a:gd name="connsiteX4" fmla="*/ 6265 w 6072118"/>
              <a:gd name="connsiteY4" fmla="*/ 1058459 h 6897374"/>
              <a:gd name="connsiteX5" fmla="*/ 805109 w 6072118"/>
              <a:gd name="connsiteY5" fmla="*/ 1055015 h 6897374"/>
              <a:gd name="connsiteX6" fmla="*/ 806042 w 6072118"/>
              <a:gd name="connsiteY6" fmla="*/ 7750 h 6897374"/>
              <a:gd name="connsiteX0" fmla="*/ 806042 w 6056583"/>
              <a:gd name="connsiteY0" fmla="*/ 7750 h 6922458"/>
              <a:gd name="connsiteX1" fmla="*/ 6046506 w 6056583"/>
              <a:gd name="connsiteY1" fmla="*/ 0 h 6922458"/>
              <a:gd name="connsiteX2" fmla="*/ 6053740 w 6056583"/>
              <a:gd name="connsiteY2" fmla="*/ 6922144 h 6922458"/>
              <a:gd name="connsiteX3" fmla="*/ 1823 w 6056583"/>
              <a:gd name="connsiteY3" fmla="*/ 6877859 h 6922458"/>
              <a:gd name="connsiteX4" fmla="*/ 6265 w 6056583"/>
              <a:gd name="connsiteY4" fmla="*/ 1058459 h 6922458"/>
              <a:gd name="connsiteX5" fmla="*/ 805109 w 6056583"/>
              <a:gd name="connsiteY5" fmla="*/ 1055015 h 6922458"/>
              <a:gd name="connsiteX6" fmla="*/ 806042 w 6056583"/>
              <a:gd name="connsiteY6" fmla="*/ 7750 h 6922458"/>
              <a:gd name="connsiteX0" fmla="*/ 806042 w 6050449"/>
              <a:gd name="connsiteY0" fmla="*/ 7750 h 6897374"/>
              <a:gd name="connsiteX1" fmla="*/ 6046506 w 6050449"/>
              <a:gd name="connsiteY1" fmla="*/ 0 h 6897374"/>
              <a:gd name="connsiteX2" fmla="*/ 6045273 w 6050449"/>
              <a:gd name="connsiteY2" fmla="*/ 6896744 h 6897374"/>
              <a:gd name="connsiteX3" fmla="*/ 1823 w 6050449"/>
              <a:gd name="connsiteY3" fmla="*/ 6877859 h 6897374"/>
              <a:gd name="connsiteX4" fmla="*/ 6265 w 6050449"/>
              <a:gd name="connsiteY4" fmla="*/ 1058459 h 6897374"/>
              <a:gd name="connsiteX5" fmla="*/ 805109 w 6050449"/>
              <a:gd name="connsiteY5" fmla="*/ 1055015 h 6897374"/>
              <a:gd name="connsiteX6" fmla="*/ 806042 w 6050449"/>
              <a:gd name="connsiteY6" fmla="*/ 7750 h 6897374"/>
              <a:gd name="connsiteX0" fmla="*/ 806042 w 6072384"/>
              <a:gd name="connsiteY0" fmla="*/ 0 h 6889624"/>
              <a:gd name="connsiteX1" fmla="*/ 6071906 w 6072384"/>
              <a:gd name="connsiteY1" fmla="*/ 717 h 6889624"/>
              <a:gd name="connsiteX2" fmla="*/ 6045273 w 6072384"/>
              <a:gd name="connsiteY2" fmla="*/ 6888994 h 6889624"/>
              <a:gd name="connsiteX3" fmla="*/ 1823 w 6072384"/>
              <a:gd name="connsiteY3" fmla="*/ 6870109 h 6889624"/>
              <a:gd name="connsiteX4" fmla="*/ 6265 w 6072384"/>
              <a:gd name="connsiteY4" fmla="*/ 1050709 h 6889624"/>
              <a:gd name="connsiteX5" fmla="*/ 805109 w 6072384"/>
              <a:gd name="connsiteY5" fmla="*/ 1047265 h 6889624"/>
              <a:gd name="connsiteX6" fmla="*/ 806042 w 6072384"/>
              <a:gd name="connsiteY6" fmla="*/ 0 h 6889624"/>
              <a:gd name="connsiteX0" fmla="*/ 806042 w 6047193"/>
              <a:gd name="connsiteY0" fmla="*/ 0 h 6889624"/>
              <a:gd name="connsiteX1" fmla="*/ 6029573 w 6047193"/>
              <a:gd name="connsiteY1" fmla="*/ 717 h 6889624"/>
              <a:gd name="connsiteX2" fmla="*/ 6045273 w 6047193"/>
              <a:gd name="connsiteY2" fmla="*/ 6888994 h 6889624"/>
              <a:gd name="connsiteX3" fmla="*/ 1823 w 6047193"/>
              <a:gd name="connsiteY3" fmla="*/ 6870109 h 6889624"/>
              <a:gd name="connsiteX4" fmla="*/ 6265 w 6047193"/>
              <a:gd name="connsiteY4" fmla="*/ 1050709 h 6889624"/>
              <a:gd name="connsiteX5" fmla="*/ 805109 w 6047193"/>
              <a:gd name="connsiteY5" fmla="*/ 1047265 h 6889624"/>
              <a:gd name="connsiteX6" fmla="*/ 806042 w 6047193"/>
              <a:gd name="connsiteY6" fmla="*/ 0 h 6889624"/>
              <a:gd name="connsiteX0" fmla="*/ 806042 w 6030051"/>
              <a:gd name="connsiteY0" fmla="*/ 0 h 6897932"/>
              <a:gd name="connsiteX1" fmla="*/ 6029573 w 6030051"/>
              <a:gd name="connsiteY1" fmla="*/ 717 h 6897932"/>
              <a:gd name="connsiteX2" fmla="*/ 6002940 w 6030051"/>
              <a:gd name="connsiteY2" fmla="*/ 6897460 h 6897932"/>
              <a:gd name="connsiteX3" fmla="*/ 1823 w 6030051"/>
              <a:gd name="connsiteY3" fmla="*/ 6870109 h 6897932"/>
              <a:gd name="connsiteX4" fmla="*/ 6265 w 6030051"/>
              <a:gd name="connsiteY4" fmla="*/ 1050709 h 6897932"/>
              <a:gd name="connsiteX5" fmla="*/ 805109 w 6030051"/>
              <a:gd name="connsiteY5" fmla="*/ 1047265 h 6897932"/>
              <a:gd name="connsiteX6" fmla="*/ 806042 w 6030051"/>
              <a:gd name="connsiteY6" fmla="*/ 0 h 6897932"/>
              <a:gd name="connsiteX0" fmla="*/ 806042 w 6033516"/>
              <a:gd name="connsiteY0" fmla="*/ 0 h 6906303"/>
              <a:gd name="connsiteX1" fmla="*/ 6029573 w 6033516"/>
              <a:gd name="connsiteY1" fmla="*/ 717 h 6906303"/>
              <a:gd name="connsiteX2" fmla="*/ 6028340 w 6033516"/>
              <a:gd name="connsiteY2" fmla="*/ 6905926 h 6906303"/>
              <a:gd name="connsiteX3" fmla="*/ 1823 w 6033516"/>
              <a:gd name="connsiteY3" fmla="*/ 6870109 h 6906303"/>
              <a:gd name="connsiteX4" fmla="*/ 6265 w 6033516"/>
              <a:gd name="connsiteY4" fmla="*/ 1050709 h 6906303"/>
              <a:gd name="connsiteX5" fmla="*/ 805109 w 6033516"/>
              <a:gd name="connsiteY5" fmla="*/ 1047265 h 6906303"/>
              <a:gd name="connsiteX6" fmla="*/ 806042 w 6033516"/>
              <a:gd name="connsiteY6" fmla="*/ 0 h 6906303"/>
              <a:gd name="connsiteX0" fmla="*/ 806042 w 6030051"/>
              <a:gd name="connsiteY0" fmla="*/ 0 h 6914706"/>
              <a:gd name="connsiteX1" fmla="*/ 6029573 w 6030051"/>
              <a:gd name="connsiteY1" fmla="*/ 717 h 6914706"/>
              <a:gd name="connsiteX2" fmla="*/ 6002940 w 6030051"/>
              <a:gd name="connsiteY2" fmla="*/ 6914392 h 6914706"/>
              <a:gd name="connsiteX3" fmla="*/ 1823 w 6030051"/>
              <a:gd name="connsiteY3" fmla="*/ 6870109 h 6914706"/>
              <a:gd name="connsiteX4" fmla="*/ 6265 w 6030051"/>
              <a:gd name="connsiteY4" fmla="*/ 1050709 h 6914706"/>
              <a:gd name="connsiteX5" fmla="*/ 805109 w 6030051"/>
              <a:gd name="connsiteY5" fmla="*/ 1047265 h 6914706"/>
              <a:gd name="connsiteX6" fmla="*/ 806042 w 6030051"/>
              <a:gd name="connsiteY6" fmla="*/ 0 h 6914706"/>
              <a:gd name="connsiteX0" fmla="*/ 806042 w 6030907"/>
              <a:gd name="connsiteY0" fmla="*/ 0 h 6914706"/>
              <a:gd name="connsiteX1" fmla="*/ 6029573 w 6030907"/>
              <a:gd name="connsiteY1" fmla="*/ 717 h 6914706"/>
              <a:gd name="connsiteX2" fmla="*/ 6019873 w 6030907"/>
              <a:gd name="connsiteY2" fmla="*/ 6914392 h 6914706"/>
              <a:gd name="connsiteX3" fmla="*/ 1823 w 6030907"/>
              <a:gd name="connsiteY3" fmla="*/ 6870109 h 6914706"/>
              <a:gd name="connsiteX4" fmla="*/ 6265 w 6030907"/>
              <a:gd name="connsiteY4" fmla="*/ 1050709 h 6914706"/>
              <a:gd name="connsiteX5" fmla="*/ 805109 w 6030907"/>
              <a:gd name="connsiteY5" fmla="*/ 1047265 h 6914706"/>
              <a:gd name="connsiteX6" fmla="*/ 806042 w 6030907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0060"/>
              <a:gd name="connsiteY0" fmla="*/ 0 h 6889622"/>
              <a:gd name="connsiteX1" fmla="*/ 6029573 w 6030060"/>
              <a:gd name="connsiteY1" fmla="*/ 717 h 6889622"/>
              <a:gd name="connsiteX2" fmla="*/ 6019873 w 6030060"/>
              <a:gd name="connsiteY2" fmla="*/ 6888992 h 6889622"/>
              <a:gd name="connsiteX3" fmla="*/ 1823 w 6030060"/>
              <a:gd name="connsiteY3" fmla="*/ 6870109 h 6889622"/>
              <a:gd name="connsiteX4" fmla="*/ 6265 w 6030060"/>
              <a:gd name="connsiteY4" fmla="*/ 1050709 h 6889622"/>
              <a:gd name="connsiteX5" fmla="*/ 805109 w 6030060"/>
              <a:gd name="connsiteY5" fmla="*/ 1047265 h 6889622"/>
              <a:gd name="connsiteX6" fmla="*/ 806042 w 6030060"/>
              <a:gd name="connsiteY6" fmla="*/ 0 h 6889622"/>
              <a:gd name="connsiteX0" fmla="*/ 806042 w 6030060"/>
              <a:gd name="connsiteY0" fmla="*/ 0 h 6897931"/>
              <a:gd name="connsiteX1" fmla="*/ 6029573 w 6030060"/>
              <a:gd name="connsiteY1" fmla="*/ 717 h 6897931"/>
              <a:gd name="connsiteX2" fmla="*/ 6019873 w 6030060"/>
              <a:gd name="connsiteY2" fmla="*/ 6897459 h 6897931"/>
              <a:gd name="connsiteX3" fmla="*/ 1823 w 6030060"/>
              <a:gd name="connsiteY3" fmla="*/ 6870109 h 6897931"/>
              <a:gd name="connsiteX4" fmla="*/ 6265 w 6030060"/>
              <a:gd name="connsiteY4" fmla="*/ 1050709 h 6897931"/>
              <a:gd name="connsiteX5" fmla="*/ 805109 w 6030060"/>
              <a:gd name="connsiteY5" fmla="*/ 1047265 h 6897931"/>
              <a:gd name="connsiteX6" fmla="*/ 806042 w 6030060"/>
              <a:gd name="connsiteY6" fmla="*/ 0 h 6897931"/>
              <a:gd name="connsiteX0" fmla="*/ 806042 w 6029936"/>
              <a:gd name="connsiteY0" fmla="*/ 0 h 6881473"/>
              <a:gd name="connsiteX1" fmla="*/ 6029573 w 6029936"/>
              <a:gd name="connsiteY1" fmla="*/ 717 h 6881473"/>
              <a:gd name="connsiteX2" fmla="*/ 6011406 w 6029936"/>
              <a:gd name="connsiteY2" fmla="*/ 6880525 h 6881473"/>
              <a:gd name="connsiteX3" fmla="*/ 1823 w 6029936"/>
              <a:gd name="connsiteY3" fmla="*/ 6870109 h 6881473"/>
              <a:gd name="connsiteX4" fmla="*/ 6265 w 6029936"/>
              <a:gd name="connsiteY4" fmla="*/ 1050709 h 6881473"/>
              <a:gd name="connsiteX5" fmla="*/ 805109 w 6029936"/>
              <a:gd name="connsiteY5" fmla="*/ 1047265 h 6881473"/>
              <a:gd name="connsiteX6" fmla="*/ 806042 w 6029936"/>
              <a:gd name="connsiteY6" fmla="*/ 0 h 6881473"/>
              <a:gd name="connsiteX0" fmla="*/ 806042 w 6036806"/>
              <a:gd name="connsiteY0" fmla="*/ 0 h 6881473"/>
              <a:gd name="connsiteX1" fmla="*/ 6029573 w 6036806"/>
              <a:gd name="connsiteY1" fmla="*/ 717 h 6881473"/>
              <a:gd name="connsiteX2" fmla="*/ 6036806 w 6036806"/>
              <a:gd name="connsiteY2" fmla="*/ 6880525 h 6881473"/>
              <a:gd name="connsiteX3" fmla="*/ 1823 w 6036806"/>
              <a:gd name="connsiteY3" fmla="*/ 6870109 h 6881473"/>
              <a:gd name="connsiteX4" fmla="*/ 6265 w 6036806"/>
              <a:gd name="connsiteY4" fmla="*/ 1050709 h 6881473"/>
              <a:gd name="connsiteX5" fmla="*/ 805109 w 6036806"/>
              <a:gd name="connsiteY5" fmla="*/ 1047265 h 6881473"/>
              <a:gd name="connsiteX6" fmla="*/ 806042 w 6036806"/>
              <a:gd name="connsiteY6" fmla="*/ 0 h 6881473"/>
              <a:gd name="connsiteX0" fmla="*/ 806042 w 6029936"/>
              <a:gd name="connsiteY0" fmla="*/ 0 h 6889621"/>
              <a:gd name="connsiteX1" fmla="*/ 6029573 w 6029936"/>
              <a:gd name="connsiteY1" fmla="*/ 717 h 6889621"/>
              <a:gd name="connsiteX2" fmla="*/ 6011406 w 6029936"/>
              <a:gd name="connsiteY2" fmla="*/ 6888991 h 6889621"/>
              <a:gd name="connsiteX3" fmla="*/ 1823 w 6029936"/>
              <a:gd name="connsiteY3" fmla="*/ 6870109 h 6889621"/>
              <a:gd name="connsiteX4" fmla="*/ 6265 w 6029936"/>
              <a:gd name="connsiteY4" fmla="*/ 1050709 h 6889621"/>
              <a:gd name="connsiteX5" fmla="*/ 805109 w 6029936"/>
              <a:gd name="connsiteY5" fmla="*/ 1047265 h 6889621"/>
              <a:gd name="connsiteX6" fmla="*/ 806042 w 6029936"/>
              <a:gd name="connsiteY6" fmla="*/ 0 h 6889621"/>
              <a:gd name="connsiteX0" fmla="*/ 806042 w 6036806"/>
              <a:gd name="connsiteY0" fmla="*/ 0 h 6897929"/>
              <a:gd name="connsiteX1" fmla="*/ 6029573 w 6036806"/>
              <a:gd name="connsiteY1" fmla="*/ 717 h 6897929"/>
              <a:gd name="connsiteX2" fmla="*/ 6036806 w 6036806"/>
              <a:gd name="connsiteY2" fmla="*/ 6897457 h 6897929"/>
              <a:gd name="connsiteX3" fmla="*/ 1823 w 6036806"/>
              <a:gd name="connsiteY3" fmla="*/ 6870109 h 6897929"/>
              <a:gd name="connsiteX4" fmla="*/ 6265 w 6036806"/>
              <a:gd name="connsiteY4" fmla="*/ 1050709 h 6897929"/>
              <a:gd name="connsiteX5" fmla="*/ 805109 w 6036806"/>
              <a:gd name="connsiteY5" fmla="*/ 1047265 h 6897929"/>
              <a:gd name="connsiteX6" fmla="*/ 806042 w 6036806"/>
              <a:gd name="connsiteY6" fmla="*/ 0 h 689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6806" h="6897929">
                <a:moveTo>
                  <a:pt x="806042" y="0"/>
                </a:moveTo>
                <a:lnTo>
                  <a:pt x="6029573" y="717"/>
                </a:lnTo>
                <a:cubicBezTo>
                  <a:pt x="6033610" y="70358"/>
                  <a:pt x="6027946" y="6865329"/>
                  <a:pt x="6036806" y="6897457"/>
                </a:cubicBezTo>
                <a:cubicBezTo>
                  <a:pt x="5956088" y="6902058"/>
                  <a:pt x="46208" y="6871564"/>
                  <a:pt x="1823" y="6870109"/>
                </a:cubicBezTo>
                <a:cubicBezTo>
                  <a:pt x="-6141" y="6870647"/>
                  <a:pt x="15091" y="1047587"/>
                  <a:pt x="6265" y="1050709"/>
                </a:cubicBezTo>
                <a:cubicBezTo>
                  <a:pt x="14445" y="1042960"/>
                  <a:pt x="799243" y="1046511"/>
                  <a:pt x="805109" y="1047265"/>
                </a:cubicBezTo>
                <a:cubicBezTo>
                  <a:pt x="796714" y="1044306"/>
                  <a:pt x="808356" y="89330"/>
                  <a:pt x="806042" y="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6CB47F31-9ED2-E44C-B44A-09188EE840F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7358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b_Case short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6A1AD03F-9D16-4E42-ADD1-4DCF0DD48D5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0150" y="5522220"/>
            <a:ext cx="2186928" cy="640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/>
            </a:lvl1pPr>
          </a:lstStyle>
          <a:p>
            <a:r>
              <a:rPr lang="nb-NO"/>
              <a:t>Logo client</a:t>
            </a:r>
            <a:endParaRPr/>
          </a:p>
        </p:txBody>
      </p: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399158"/>
            <a:ext cx="327501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13CD7BF1-AAFD-8A46-9942-7CC618B5EE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2332" y="1349375"/>
            <a:ext cx="3342832" cy="4181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About the case or quote from client.</a:t>
            </a:r>
          </a:p>
        </p:txBody>
      </p:sp>
    </p:spTree>
    <p:extLst>
      <p:ext uri="{BB962C8B-B14F-4D97-AF65-F5344CB8AC3E}">
        <p14:creationId xmlns:p14="http://schemas.microsoft.com/office/powerpoint/2010/main" val="27220998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58"/>
            <a:ext cx="12192000" cy="6855683"/>
          </a:xfrm>
          <a:prstGeom prst="rect">
            <a:avLst/>
          </a:prstGeom>
          <a:ln>
            <a:noFill/>
          </a:ln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759" y="5142922"/>
            <a:ext cx="3100482" cy="394240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751060" y="1285441"/>
            <a:ext cx="4689880" cy="2733671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ts val="6200"/>
              </a:lnSpc>
              <a:spcBef>
                <a:spcPts val="0"/>
              </a:spcBef>
              <a:buNone/>
              <a:defRPr sz="6000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“Thank you” or other</a:t>
            </a:r>
          </a:p>
        </p:txBody>
      </p:sp>
      <p:sp>
        <p:nvSpPr>
          <p:cNvPr id="12" name="TekstSylinder 11"/>
          <p:cNvSpPr txBox="1"/>
          <p:nvPr userDrawn="1"/>
        </p:nvSpPr>
        <p:spPr>
          <a:xfrm>
            <a:off x="3768090" y="5660572"/>
            <a:ext cx="465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>
                <a:solidFill>
                  <a:schemeClr val="bg1"/>
                </a:solidFill>
              </a:rPr>
              <a:t>Delivering Transformation.</a:t>
            </a:r>
            <a:r>
              <a:rPr lang="nb-NO" sz="1400" baseline="0">
                <a:solidFill>
                  <a:schemeClr val="bg1"/>
                </a:solidFill>
              </a:rPr>
              <a:t> Together.</a:t>
            </a:r>
            <a:endParaRPr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1670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1068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20688" y="1500996"/>
            <a:ext cx="11287125" cy="442831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 smtClean="0"/>
              <a:t>Full </a:t>
            </a:r>
            <a:r>
              <a:rPr lang="en-US" dirty="0" err="1" smtClean="0"/>
              <a:t>bredde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Calibri 24pt</a:t>
            </a:r>
          </a:p>
          <a:p>
            <a:pPr lvl="1"/>
            <a:r>
              <a:rPr lang="en-US" dirty="0" smtClean="0"/>
              <a:t>Andre </a:t>
            </a:r>
            <a:r>
              <a:rPr lang="en-US" dirty="0" err="1" smtClean="0"/>
              <a:t>Nivå</a:t>
            </a:r>
            <a:r>
              <a:rPr lang="en-US" dirty="0" smtClean="0"/>
              <a:t> 20pt</a:t>
            </a:r>
          </a:p>
          <a:p>
            <a:pPr lvl="2"/>
            <a:r>
              <a:rPr lang="en-US" dirty="0" err="1" smtClean="0"/>
              <a:t>Tredje</a:t>
            </a:r>
            <a:r>
              <a:rPr lang="en-US" dirty="0" smtClean="0"/>
              <a:t> </a:t>
            </a:r>
            <a:r>
              <a:rPr lang="en-US" dirty="0" err="1" smtClean="0"/>
              <a:t>nivå</a:t>
            </a:r>
            <a:r>
              <a:rPr lang="en-US" dirty="0" smtClean="0"/>
              <a:t> 18pt</a:t>
            </a:r>
          </a:p>
        </p:txBody>
      </p:sp>
      <p:sp>
        <p:nvSpPr>
          <p:cNvPr id="13" name="Title Placeholder 14"/>
          <p:cNvSpPr>
            <a:spLocks noGrp="1"/>
          </p:cNvSpPr>
          <p:nvPr>
            <p:ph type="title" hasCustomPrompt="1"/>
          </p:nvPr>
        </p:nvSpPr>
        <p:spPr>
          <a:xfrm>
            <a:off x="421011" y="376207"/>
            <a:ext cx="11286802" cy="52681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nb-NO" dirty="0" smtClean="0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562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hololens 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563857-6884-904F-8D70-C6F8FE8424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9277" cy="6879137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021979C4-2807-9E41-84B2-A7BF36900A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054791" y="0"/>
            <a:ext cx="6164487" cy="687762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8687C0B1-3D26-344D-9521-0F6F21C936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502" y="6067498"/>
            <a:ext cx="2666365" cy="339040"/>
          </a:xfrm>
          <a:prstGeom prst="rect">
            <a:avLst/>
          </a:prstGeom>
        </p:spPr>
      </p:pic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DBFAA423-6BD7-D240-A3C6-489B0E2844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1910" y="1148156"/>
            <a:ext cx="5151574" cy="3488834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4758645"/>
              <a:gd name="connsiteY0" fmla="*/ 0 h 4004035"/>
              <a:gd name="connsiteX1" fmla="*/ 4758645 w 4758645"/>
              <a:gd name="connsiteY1" fmla="*/ 9832 h 4004035"/>
              <a:gd name="connsiteX2" fmla="*/ 4663872 w 4758645"/>
              <a:gd name="connsiteY2" fmla="*/ 4004035 h 4004035"/>
              <a:gd name="connsiteX3" fmla="*/ 10269 w 4758645"/>
              <a:gd name="connsiteY3" fmla="*/ 4004035 h 4004035"/>
              <a:gd name="connsiteX4" fmla="*/ 436 w 4758645"/>
              <a:gd name="connsiteY4" fmla="*/ 0 h 4004035"/>
              <a:gd name="connsiteX0" fmla="*/ 436 w 4771933"/>
              <a:gd name="connsiteY0" fmla="*/ 0 h 4004035"/>
              <a:gd name="connsiteX1" fmla="*/ 4758645 w 4771933"/>
              <a:gd name="connsiteY1" fmla="*/ 9832 h 4004035"/>
              <a:gd name="connsiteX2" fmla="*/ 4663872 w 4771933"/>
              <a:gd name="connsiteY2" fmla="*/ 4004035 h 4004035"/>
              <a:gd name="connsiteX3" fmla="*/ 10269 w 4771933"/>
              <a:gd name="connsiteY3" fmla="*/ 4004035 h 4004035"/>
              <a:gd name="connsiteX4" fmla="*/ 436 w 4771933"/>
              <a:gd name="connsiteY4" fmla="*/ 0 h 4004035"/>
              <a:gd name="connsiteX0" fmla="*/ 436 w 4923716"/>
              <a:gd name="connsiteY0" fmla="*/ 0 h 4031536"/>
              <a:gd name="connsiteX1" fmla="*/ 4758645 w 4923716"/>
              <a:gd name="connsiteY1" fmla="*/ 9832 h 4031536"/>
              <a:gd name="connsiteX2" fmla="*/ 4877003 w 4923716"/>
              <a:gd name="connsiteY2" fmla="*/ 4031536 h 4031536"/>
              <a:gd name="connsiteX3" fmla="*/ 10269 w 4923716"/>
              <a:gd name="connsiteY3" fmla="*/ 4004035 h 4031536"/>
              <a:gd name="connsiteX4" fmla="*/ 436 w 4923716"/>
              <a:gd name="connsiteY4" fmla="*/ 0 h 4031536"/>
              <a:gd name="connsiteX0" fmla="*/ 436 w 4877992"/>
              <a:gd name="connsiteY0" fmla="*/ 0 h 4031536"/>
              <a:gd name="connsiteX1" fmla="*/ 4758645 w 4877992"/>
              <a:gd name="connsiteY1" fmla="*/ 9832 h 4031536"/>
              <a:gd name="connsiteX2" fmla="*/ 4877003 w 4877992"/>
              <a:gd name="connsiteY2" fmla="*/ 4031536 h 4031536"/>
              <a:gd name="connsiteX3" fmla="*/ 10269 w 4877992"/>
              <a:gd name="connsiteY3" fmla="*/ 4004035 h 4031536"/>
              <a:gd name="connsiteX4" fmla="*/ 436 w 4877992"/>
              <a:gd name="connsiteY4" fmla="*/ 0 h 4031536"/>
              <a:gd name="connsiteX0" fmla="*/ 436 w 4917810"/>
              <a:gd name="connsiteY0" fmla="*/ 0 h 4031536"/>
              <a:gd name="connsiteX1" fmla="*/ 4916774 w 4917810"/>
              <a:gd name="connsiteY1" fmla="*/ 2957 h 4031536"/>
              <a:gd name="connsiteX2" fmla="*/ 4877003 w 4917810"/>
              <a:gd name="connsiteY2" fmla="*/ 4031536 h 4031536"/>
              <a:gd name="connsiteX3" fmla="*/ 10269 w 4917810"/>
              <a:gd name="connsiteY3" fmla="*/ 4004035 h 4031536"/>
              <a:gd name="connsiteX4" fmla="*/ 436 w 4917810"/>
              <a:gd name="connsiteY4" fmla="*/ 0 h 4031536"/>
              <a:gd name="connsiteX0" fmla="*/ 436 w 4919882"/>
              <a:gd name="connsiteY0" fmla="*/ 0 h 4031536"/>
              <a:gd name="connsiteX1" fmla="*/ 4916774 w 4919882"/>
              <a:gd name="connsiteY1" fmla="*/ 2957 h 4031536"/>
              <a:gd name="connsiteX2" fmla="*/ 4904503 w 4919882"/>
              <a:gd name="connsiteY2" fmla="*/ 4031536 h 4031536"/>
              <a:gd name="connsiteX3" fmla="*/ 10269 w 4919882"/>
              <a:gd name="connsiteY3" fmla="*/ 4004035 h 4031536"/>
              <a:gd name="connsiteX4" fmla="*/ 436 w 4919882"/>
              <a:gd name="connsiteY4" fmla="*/ 0 h 4031536"/>
              <a:gd name="connsiteX0" fmla="*/ 436 w 4918349"/>
              <a:gd name="connsiteY0" fmla="*/ 0 h 4024661"/>
              <a:gd name="connsiteX1" fmla="*/ 4916774 w 4918349"/>
              <a:gd name="connsiteY1" fmla="*/ 2957 h 4024661"/>
              <a:gd name="connsiteX2" fmla="*/ 4890752 w 4918349"/>
              <a:gd name="connsiteY2" fmla="*/ 4024661 h 4024661"/>
              <a:gd name="connsiteX3" fmla="*/ 10269 w 4918349"/>
              <a:gd name="connsiteY3" fmla="*/ 4004035 h 4024661"/>
              <a:gd name="connsiteX4" fmla="*/ 436 w 4918349"/>
              <a:gd name="connsiteY4" fmla="*/ 0 h 4024661"/>
              <a:gd name="connsiteX0" fmla="*/ 436 w 4918349"/>
              <a:gd name="connsiteY0" fmla="*/ 0 h 4004036"/>
              <a:gd name="connsiteX1" fmla="*/ 4916774 w 4918349"/>
              <a:gd name="connsiteY1" fmla="*/ 2957 h 4004036"/>
              <a:gd name="connsiteX2" fmla="*/ 4890752 w 4918349"/>
              <a:gd name="connsiteY2" fmla="*/ 4004036 h 4004036"/>
              <a:gd name="connsiteX3" fmla="*/ 10269 w 4918349"/>
              <a:gd name="connsiteY3" fmla="*/ 4004035 h 4004036"/>
              <a:gd name="connsiteX4" fmla="*/ 436 w 4918349"/>
              <a:gd name="connsiteY4" fmla="*/ 0 h 4004036"/>
              <a:gd name="connsiteX0" fmla="*/ 28 w 5179199"/>
              <a:gd name="connsiteY0" fmla="*/ 0 h 4010911"/>
              <a:gd name="connsiteX1" fmla="*/ 5177624 w 5179199"/>
              <a:gd name="connsiteY1" fmla="*/ 9832 h 4010911"/>
              <a:gd name="connsiteX2" fmla="*/ 5151602 w 5179199"/>
              <a:gd name="connsiteY2" fmla="*/ 4010911 h 4010911"/>
              <a:gd name="connsiteX3" fmla="*/ 271119 w 5179199"/>
              <a:gd name="connsiteY3" fmla="*/ 4010910 h 4010911"/>
              <a:gd name="connsiteX4" fmla="*/ 28 w 5179199"/>
              <a:gd name="connsiteY4" fmla="*/ 0 h 4010911"/>
              <a:gd name="connsiteX0" fmla="*/ 26 w 5179197"/>
              <a:gd name="connsiteY0" fmla="*/ 0 h 4010911"/>
              <a:gd name="connsiteX1" fmla="*/ 5177622 w 5179197"/>
              <a:gd name="connsiteY1" fmla="*/ 9832 h 4010911"/>
              <a:gd name="connsiteX2" fmla="*/ 5151600 w 5179197"/>
              <a:gd name="connsiteY2" fmla="*/ 4010911 h 4010911"/>
              <a:gd name="connsiteX3" fmla="*/ 305493 w 5179197"/>
              <a:gd name="connsiteY3" fmla="*/ 4010910 h 4010911"/>
              <a:gd name="connsiteX4" fmla="*/ 26 w 5179197"/>
              <a:gd name="connsiteY4" fmla="*/ 0 h 4010911"/>
              <a:gd name="connsiteX0" fmla="*/ 40 w 5179211"/>
              <a:gd name="connsiteY0" fmla="*/ 0 h 4010911"/>
              <a:gd name="connsiteX1" fmla="*/ 5177636 w 5179211"/>
              <a:gd name="connsiteY1" fmla="*/ 9832 h 4010911"/>
              <a:gd name="connsiteX2" fmla="*/ 5151614 w 5179211"/>
              <a:gd name="connsiteY2" fmla="*/ 4010911 h 4010911"/>
              <a:gd name="connsiteX3" fmla="*/ 305507 w 5179211"/>
              <a:gd name="connsiteY3" fmla="*/ 4010910 h 4010911"/>
              <a:gd name="connsiteX4" fmla="*/ 40 w 517921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05467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46718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58902"/>
              <a:gd name="connsiteY0" fmla="*/ 0 h 4017785"/>
              <a:gd name="connsiteX1" fmla="*/ 5150095 w 5158902"/>
              <a:gd name="connsiteY1" fmla="*/ 9832 h 4017785"/>
              <a:gd name="connsiteX2" fmla="*/ 5151574 w 5158902"/>
              <a:gd name="connsiteY2" fmla="*/ 4010911 h 4017785"/>
              <a:gd name="connsiteX3" fmla="*/ 422345 w 5158902"/>
              <a:gd name="connsiteY3" fmla="*/ 4017785 h 4017785"/>
              <a:gd name="connsiteX4" fmla="*/ 0 w 5158902"/>
              <a:gd name="connsiteY4" fmla="*/ 0 h 4017785"/>
              <a:gd name="connsiteX0" fmla="*/ 0 w 5157205"/>
              <a:gd name="connsiteY0" fmla="*/ 0 h 4017785"/>
              <a:gd name="connsiteX1" fmla="*/ 5150095 w 5157205"/>
              <a:gd name="connsiteY1" fmla="*/ 9832 h 4017785"/>
              <a:gd name="connsiteX2" fmla="*/ 5151574 w 5157205"/>
              <a:gd name="connsiteY2" fmla="*/ 4010911 h 4017785"/>
              <a:gd name="connsiteX3" fmla="*/ 422345 w 5157205"/>
              <a:gd name="connsiteY3" fmla="*/ 4017785 h 4017785"/>
              <a:gd name="connsiteX4" fmla="*/ 0 w 5157205"/>
              <a:gd name="connsiteY4" fmla="*/ 0 h 4017785"/>
              <a:gd name="connsiteX0" fmla="*/ 0 w 5151574"/>
              <a:gd name="connsiteY0" fmla="*/ 0 h 4017785"/>
              <a:gd name="connsiteX1" fmla="*/ 5150095 w 5151574"/>
              <a:gd name="connsiteY1" fmla="*/ 9832 h 4017785"/>
              <a:gd name="connsiteX2" fmla="*/ 5151574 w 5151574"/>
              <a:gd name="connsiteY2" fmla="*/ 4010911 h 4017785"/>
              <a:gd name="connsiteX3" fmla="*/ 422345 w 5151574"/>
              <a:gd name="connsiteY3" fmla="*/ 4017785 h 4017785"/>
              <a:gd name="connsiteX4" fmla="*/ 0 w 5151574"/>
              <a:gd name="connsiteY4" fmla="*/ 0 h 4017785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422345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26093 w 5151574"/>
              <a:gd name="connsiteY3" fmla="*/ 4017785 h 4022572"/>
              <a:gd name="connsiteX4" fmla="*/ 0 w 5151574"/>
              <a:gd name="connsiteY4" fmla="*/ 0 h 402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74" h="4022572">
                <a:moveTo>
                  <a:pt x="0" y="0"/>
                </a:moveTo>
                <a:lnTo>
                  <a:pt x="5150095" y="9832"/>
                </a:lnTo>
                <a:cubicBezTo>
                  <a:pt x="5150588" y="28071"/>
                  <a:pt x="5151081" y="4009526"/>
                  <a:pt x="5151574" y="4010911"/>
                </a:cubicBezTo>
                <a:cubicBezTo>
                  <a:pt x="5149582" y="4033828"/>
                  <a:pt x="1902503" y="4015494"/>
                  <a:pt x="326093" y="4017785"/>
                </a:cubicBezTo>
                <a:cubicBezTo>
                  <a:pt x="322495" y="4039808"/>
                  <a:pt x="120476" y="1407990"/>
                  <a:pt x="0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 algn="r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presentation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4139275B-391D-4C4C-ABE7-ECAE9F6E10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04237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 err="1"/>
              <a:t>Name/Subtitle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42B20244-7BC3-C848-8DDE-36FE79DE7C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6095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XX.XX. 20XX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5248BEA-9E02-4F49-AE64-D363705C8EBB}"/>
              </a:ext>
            </a:extLst>
          </p:cNvPr>
          <p:cNvSpPr/>
          <p:nvPr userDrawn="1"/>
        </p:nvSpPr>
        <p:spPr>
          <a:xfrm>
            <a:off x="3398321" y="2007481"/>
            <a:ext cx="237244" cy="237244"/>
          </a:xfrm>
          <a:prstGeom prst="ellipse">
            <a:avLst/>
          </a:prstGeom>
          <a:noFill/>
          <a:ln w="12700">
            <a:solidFill>
              <a:schemeClr val="accent1">
                <a:alpha val="87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5B7BA43C-6B1E-144E-BB6A-B1FCD767D2E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95375" y="2342776"/>
            <a:ext cx="1074086" cy="355974"/>
          </a:xfrm>
          <a:prstGeom prst="line">
            <a:avLst/>
          </a:prstGeom>
          <a:ln w="9525">
            <a:solidFill>
              <a:schemeClr val="accent1">
                <a:alpha val="78000"/>
              </a:schemeClr>
            </a:solidFill>
            <a:prstDash val="das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lipse 28">
            <a:extLst>
              <a:ext uri="{FF2B5EF4-FFF2-40B4-BE49-F238E27FC236}">
                <a16:creationId xmlns:a16="http://schemas.microsoft.com/office/drawing/2014/main" id="{B3EEAC20-FA96-B343-AE4C-1A6A75A1DE75}"/>
              </a:ext>
            </a:extLst>
          </p:cNvPr>
          <p:cNvSpPr/>
          <p:nvPr userDrawn="1"/>
        </p:nvSpPr>
        <p:spPr>
          <a:xfrm>
            <a:off x="3657371" y="2008458"/>
            <a:ext cx="217218" cy="217218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  <a:alpha val="74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3" name="Rett linje 32">
            <a:extLst>
              <a:ext uri="{FF2B5EF4-FFF2-40B4-BE49-F238E27FC236}">
                <a16:creationId xmlns:a16="http://schemas.microsoft.com/office/drawing/2014/main" id="{3BF39C01-BA5B-D546-B048-902C894D0994}"/>
              </a:ext>
            </a:extLst>
          </p:cNvPr>
          <p:cNvCxnSpPr>
            <a:cxnSpLocks/>
          </p:cNvCxnSpPr>
          <p:nvPr userDrawn="1"/>
        </p:nvCxnSpPr>
        <p:spPr>
          <a:xfrm flipH="1">
            <a:off x="666750" y="2413000"/>
            <a:ext cx="1997075" cy="1025810"/>
          </a:xfrm>
          <a:prstGeom prst="line">
            <a:avLst/>
          </a:prstGeom>
          <a:ln w="9525">
            <a:solidFill>
              <a:schemeClr val="accent1">
                <a:alpha val="78000"/>
              </a:schemeClr>
            </a:solidFill>
            <a:prstDash val="das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72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repeatCount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9" presetClass="entr" presetSubtype="0" repeatCount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22 -0.01389 L -4.16667E-6 -2.59259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4 0.01782 L 0.01055 -0.0099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-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9" grpId="0" animBg="1"/>
      <p:bldP spid="29" grpId="1" animBg="1"/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for inserting ow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94B047C5-3DAC-EF42-9197-F83916F974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5875" y="-1100"/>
            <a:ext cx="12207875" cy="68591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0" name="Parallellogram 3">
            <a:extLst>
              <a:ext uri="{FF2B5EF4-FFF2-40B4-BE49-F238E27FC236}">
                <a16:creationId xmlns:a16="http://schemas.microsoft.com/office/drawing/2014/main" id="{9D81B15D-4833-E64D-ABCD-10BCC63236FD}"/>
              </a:ext>
            </a:extLst>
          </p:cNvPr>
          <p:cNvSpPr/>
          <p:nvPr userDrawn="1"/>
        </p:nvSpPr>
        <p:spPr>
          <a:xfrm>
            <a:off x="-11199" y="-13753"/>
            <a:ext cx="6294482" cy="6892066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2694321 w 3434359"/>
              <a:gd name="connsiteY0" fmla="*/ 6873115 h 6888838"/>
              <a:gd name="connsiteX1" fmla="*/ 3434359 w 3434359"/>
              <a:gd name="connsiteY1" fmla="*/ 0 h 6888838"/>
              <a:gd name="connsiteX2" fmla="*/ 183 w 3434359"/>
              <a:gd name="connsiteY2" fmla="*/ 8426 h 6888838"/>
              <a:gd name="connsiteX3" fmla="*/ 4720 w 3434359"/>
              <a:gd name="connsiteY3" fmla="*/ 6888838 h 6888838"/>
              <a:gd name="connsiteX4" fmla="*/ 2694321 w 3434359"/>
              <a:gd name="connsiteY4" fmla="*/ 6873115 h 6888838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4214 h 6898029"/>
              <a:gd name="connsiteX1" fmla="*/ 3438275 w 3438275"/>
              <a:gd name="connsiteY1" fmla="*/ 1099 h 6898029"/>
              <a:gd name="connsiteX2" fmla="*/ 710 w 3438275"/>
              <a:gd name="connsiteY2" fmla="*/ 0 h 6898029"/>
              <a:gd name="connsiteX3" fmla="*/ 0 w 3438275"/>
              <a:gd name="connsiteY3" fmla="*/ 6898029 h 6898029"/>
              <a:gd name="connsiteX4" fmla="*/ 2698237 w 3438275"/>
              <a:gd name="connsiteY4" fmla="*/ 6874214 h 6898029"/>
              <a:gd name="connsiteX0" fmla="*/ 2697850 w 3437888"/>
              <a:gd name="connsiteY0" fmla="*/ 6874214 h 6891679"/>
              <a:gd name="connsiteX1" fmla="*/ 3437888 w 3437888"/>
              <a:gd name="connsiteY1" fmla="*/ 1099 h 6891679"/>
              <a:gd name="connsiteX2" fmla="*/ 323 w 3437888"/>
              <a:gd name="connsiteY2" fmla="*/ 0 h 6891679"/>
              <a:gd name="connsiteX3" fmla="*/ 1307 w 3437888"/>
              <a:gd name="connsiteY3" fmla="*/ 6891679 h 6891679"/>
              <a:gd name="connsiteX4" fmla="*/ 2697850 w 3437888"/>
              <a:gd name="connsiteY4" fmla="*/ 6874214 h 6891679"/>
              <a:gd name="connsiteX0" fmla="*/ 2697764 w 3437802"/>
              <a:gd name="connsiteY0" fmla="*/ 6874214 h 6885329"/>
              <a:gd name="connsiteX1" fmla="*/ 3437802 w 3437802"/>
              <a:gd name="connsiteY1" fmla="*/ 1099 h 6885329"/>
              <a:gd name="connsiteX2" fmla="*/ 237 w 3437802"/>
              <a:gd name="connsiteY2" fmla="*/ 0 h 6885329"/>
              <a:gd name="connsiteX3" fmla="*/ 2915 w 3437802"/>
              <a:gd name="connsiteY3" fmla="*/ 6885329 h 6885329"/>
              <a:gd name="connsiteX4" fmla="*/ 2697764 w 3437802"/>
              <a:gd name="connsiteY4" fmla="*/ 6874214 h 6885329"/>
              <a:gd name="connsiteX0" fmla="*/ 2697764 w 3081008"/>
              <a:gd name="connsiteY0" fmla="*/ 6874214 h 6885329"/>
              <a:gd name="connsiteX1" fmla="*/ 3081008 w 3081008"/>
              <a:gd name="connsiteY1" fmla="*/ 1099 h 6885329"/>
              <a:gd name="connsiteX2" fmla="*/ 237 w 3081008"/>
              <a:gd name="connsiteY2" fmla="*/ 0 h 6885329"/>
              <a:gd name="connsiteX3" fmla="*/ 2915 w 3081008"/>
              <a:gd name="connsiteY3" fmla="*/ 6885329 h 6885329"/>
              <a:gd name="connsiteX4" fmla="*/ 2697764 w 3081008"/>
              <a:gd name="connsiteY4" fmla="*/ 6874214 h 6885329"/>
              <a:gd name="connsiteX0" fmla="*/ 2975622 w 3358866"/>
              <a:gd name="connsiteY0" fmla="*/ 6884047 h 6895162"/>
              <a:gd name="connsiteX1" fmla="*/ 3358866 w 3358866"/>
              <a:gd name="connsiteY1" fmla="*/ 10932 h 6895162"/>
              <a:gd name="connsiteX2" fmla="*/ 5 w 3358866"/>
              <a:gd name="connsiteY2" fmla="*/ 0 h 6895162"/>
              <a:gd name="connsiteX3" fmla="*/ 280773 w 3358866"/>
              <a:gd name="connsiteY3" fmla="*/ 6895162 h 6895162"/>
              <a:gd name="connsiteX4" fmla="*/ 2975622 w 3358866"/>
              <a:gd name="connsiteY4" fmla="*/ 6884047 h 6895162"/>
              <a:gd name="connsiteX0" fmla="*/ 2975853 w 3359097"/>
              <a:gd name="connsiteY0" fmla="*/ 6884047 h 6884047"/>
              <a:gd name="connsiteX1" fmla="*/ 3359097 w 3359097"/>
              <a:gd name="connsiteY1" fmla="*/ 10932 h 6884047"/>
              <a:gd name="connsiteX2" fmla="*/ 236 w 3359097"/>
              <a:gd name="connsiteY2" fmla="*/ 0 h 6884047"/>
              <a:gd name="connsiteX3" fmla="*/ 2915 w 3359097"/>
              <a:gd name="connsiteY3" fmla="*/ 6875497 h 6884047"/>
              <a:gd name="connsiteX4" fmla="*/ 2975853 w 3359097"/>
              <a:gd name="connsiteY4" fmla="*/ 6884047 h 6884047"/>
              <a:gd name="connsiteX0" fmla="*/ 2988679 w 3371923"/>
              <a:gd name="connsiteY0" fmla="*/ 6884047 h 6885329"/>
              <a:gd name="connsiteX1" fmla="*/ 3371923 w 3371923"/>
              <a:gd name="connsiteY1" fmla="*/ 10932 h 6885329"/>
              <a:gd name="connsiteX2" fmla="*/ 13062 w 3371923"/>
              <a:gd name="connsiteY2" fmla="*/ 0 h 6885329"/>
              <a:gd name="connsiteX3" fmla="*/ 0 w 3371923"/>
              <a:gd name="connsiteY3" fmla="*/ 6885329 h 6885329"/>
              <a:gd name="connsiteX4" fmla="*/ 2988679 w 3371923"/>
              <a:gd name="connsiteY4" fmla="*/ 6884047 h 6885329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73115 h 6878315"/>
              <a:gd name="connsiteX1" fmla="*/ 3365098 w 3365098"/>
              <a:gd name="connsiteY1" fmla="*/ 0 h 6878315"/>
              <a:gd name="connsiteX2" fmla="*/ 2568 w 3365098"/>
              <a:gd name="connsiteY2" fmla="*/ 167823 h 6878315"/>
              <a:gd name="connsiteX3" fmla="*/ 0 w 3365098"/>
              <a:gd name="connsiteY3" fmla="*/ 6878315 h 6878315"/>
              <a:gd name="connsiteX4" fmla="*/ 2981854 w 3365098"/>
              <a:gd name="connsiteY4" fmla="*/ 6873115 h 6878315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6866 h 6892066"/>
              <a:gd name="connsiteX1" fmla="*/ 3365098 w 3365098"/>
              <a:gd name="connsiteY1" fmla="*/ 0 h 6892066"/>
              <a:gd name="connsiteX2" fmla="*/ 6237 w 3365098"/>
              <a:gd name="connsiteY2" fmla="*/ 2819 h 6892066"/>
              <a:gd name="connsiteX3" fmla="*/ 0 w 3365098"/>
              <a:gd name="connsiteY3" fmla="*/ 6892066 h 6892066"/>
              <a:gd name="connsiteX4" fmla="*/ 2981854 w 3365098"/>
              <a:gd name="connsiteY4" fmla="*/ 6886866 h 6892066"/>
              <a:gd name="connsiteX0" fmla="*/ 2975932 w 3359176"/>
              <a:gd name="connsiteY0" fmla="*/ 6886866 h 6898941"/>
              <a:gd name="connsiteX1" fmla="*/ 3359176 w 3359176"/>
              <a:gd name="connsiteY1" fmla="*/ 0 h 6898941"/>
              <a:gd name="connsiteX2" fmla="*/ 315 w 3359176"/>
              <a:gd name="connsiteY2" fmla="*/ 2819 h 6898941"/>
              <a:gd name="connsiteX3" fmla="*/ 1416 w 3359176"/>
              <a:gd name="connsiteY3" fmla="*/ 6898941 h 6898941"/>
              <a:gd name="connsiteX4" fmla="*/ 2975932 w 3359176"/>
              <a:gd name="connsiteY4" fmla="*/ 6886866 h 6898941"/>
              <a:gd name="connsiteX0" fmla="*/ 2975796 w 3359040"/>
              <a:gd name="connsiteY0" fmla="*/ 6886866 h 6892066"/>
              <a:gd name="connsiteX1" fmla="*/ 3359040 w 3359040"/>
              <a:gd name="connsiteY1" fmla="*/ 0 h 6892066"/>
              <a:gd name="connsiteX2" fmla="*/ 179 w 3359040"/>
              <a:gd name="connsiteY2" fmla="*/ 2819 h 6892066"/>
              <a:gd name="connsiteX3" fmla="*/ 4949 w 3359040"/>
              <a:gd name="connsiteY3" fmla="*/ 6892066 h 6892066"/>
              <a:gd name="connsiteX4" fmla="*/ 2975796 w 3359040"/>
              <a:gd name="connsiteY4" fmla="*/ 6886866 h 689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9040" h="6892066">
                <a:moveTo>
                  <a:pt x="2975796" y="6886866"/>
                </a:moveTo>
                <a:lnTo>
                  <a:pt x="3359040" y="0"/>
                </a:lnTo>
                <a:lnTo>
                  <a:pt x="179" y="2819"/>
                </a:lnTo>
                <a:cubicBezTo>
                  <a:pt x="-1245" y="2299914"/>
                  <a:pt x="6373" y="4594971"/>
                  <a:pt x="4949" y="6892066"/>
                </a:cubicBezTo>
                <a:lnTo>
                  <a:pt x="2975796" y="6886866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0C95734C-D02F-EE44-8AE2-02A03CF3A7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" y="6067498"/>
            <a:ext cx="2666365" cy="339040"/>
          </a:xfrm>
          <a:prstGeom prst="rect">
            <a:avLst/>
          </a:prstGeom>
        </p:spPr>
      </p:pic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34F0A51-360C-BE4B-BBAD-36B9346CC6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 err="1"/>
              <a:t>Name/Subtitle</a:t>
            </a: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95F21C4F-A4F5-094C-BACB-C7FBD3BAA9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XX.XX. 20XX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7FBCA64C-0D25-7D47-B022-442043E53E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560" y="1148156"/>
            <a:ext cx="5116155" cy="3477352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8248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242"/>
              <a:gd name="connsiteX1" fmla="*/ 5116155 w 5116155"/>
              <a:gd name="connsiteY1" fmla="*/ 9832 h 4004242"/>
              <a:gd name="connsiteX2" fmla="*/ 4698248 w 5116155"/>
              <a:gd name="connsiteY2" fmla="*/ 4004035 h 4004242"/>
              <a:gd name="connsiteX3" fmla="*/ 10269 w 5116155"/>
              <a:gd name="connsiteY3" fmla="*/ 4004035 h 4004242"/>
              <a:gd name="connsiteX4" fmla="*/ 436 w 5116155"/>
              <a:gd name="connsiteY4" fmla="*/ 0 h 4004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6155" h="4004242">
                <a:moveTo>
                  <a:pt x="436" y="0"/>
                </a:moveTo>
                <a:lnTo>
                  <a:pt x="5116155" y="9832"/>
                </a:lnTo>
                <a:cubicBezTo>
                  <a:pt x="4965394" y="1341233"/>
                  <a:pt x="4711505" y="4031407"/>
                  <a:pt x="4698248" y="4004035"/>
                </a:cubicBezTo>
                <a:lnTo>
                  <a:pt x="10269" y="4004035"/>
                </a:lnTo>
                <a:cubicBezTo>
                  <a:pt x="13546" y="2692298"/>
                  <a:pt x="-2841" y="1311737"/>
                  <a:pt x="436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43824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e 13">
            <a:extLst>
              <a:ext uri="{FF2B5EF4-FFF2-40B4-BE49-F238E27FC236}">
                <a16:creationId xmlns:a16="http://schemas.microsoft.com/office/drawing/2014/main" id="{97ECE4DB-C3D7-E042-ABFA-FE5409310A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863781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b-NO" dirty="0"/>
              <a:t>Type heading/agenda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358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>
            <a:extLst>
              <a:ext uri="{FF2B5EF4-FFF2-40B4-BE49-F238E27FC236}">
                <a16:creationId xmlns:a16="http://schemas.microsoft.com/office/drawing/2014/main" id="{C2040BD0-DF0C-FF49-98B3-993454864A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b-NO" dirty="0"/>
              <a:t>Type heading/agenda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1794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500"/>
            <a:ext cx="12192000" cy="6731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4981437" cy="4566742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437" h="4162665">
                <a:moveTo>
                  <a:pt x="0" y="0"/>
                </a:moveTo>
                <a:lnTo>
                  <a:pt x="4981437" y="880"/>
                </a:lnTo>
                <a:lnTo>
                  <a:pt x="4108782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5688A7B1-9E13-3249-96D2-AC63D21F1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1"/>
            <a:ext cx="7176441" cy="119953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Type heading/agenda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5502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42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84" r:id="rId2"/>
    <p:sldLayoutId id="2147483783" r:id="rId3"/>
    <p:sldLayoutId id="2147483786" r:id="rId4"/>
    <p:sldLayoutId id="2147483799" r:id="rId5"/>
    <p:sldLayoutId id="2147483775" r:id="rId6"/>
    <p:sldLayoutId id="2147483787" r:id="rId7"/>
    <p:sldLayoutId id="2147483790" r:id="rId8"/>
    <p:sldLayoutId id="2147483757" r:id="rId9"/>
    <p:sldLayoutId id="2147483650" r:id="rId10"/>
    <p:sldLayoutId id="2147483791" r:id="rId11"/>
    <p:sldLayoutId id="2147483759" r:id="rId12"/>
    <p:sldLayoutId id="2147483742" r:id="rId13"/>
    <p:sldLayoutId id="2147483743" r:id="rId14"/>
    <p:sldLayoutId id="2147483745" r:id="rId15"/>
    <p:sldLayoutId id="2147483763" r:id="rId16"/>
    <p:sldLayoutId id="2147483762" r:id="rId17"/>
    <p:sldLayoutId id="2147483761" r:id="rId18"/>
    <p:sldLayoutId id="2147483760" r:id="rId19"/>
    <p:sldLayoutId id="2147483750" r:id="rId20"/>
    <p:sldLayoutId id="2147483778" r:id="rId21"/>
    <p:sldLayoutId id="2147483777" r:id="rId22"/>
    <p:sldLayoutId id="2147483748" r:id="rId23"/>
    <p:sldLayoutId id="2147483749" r:id="rId24"/>
    <p:sldLayoutId id="2147483746" r:id="rId25"/>
    <p:sldLayoutId id="2147483747" r:id="rId26"/>
    <p:sldLayoutId id="2147483788" r:id="rId27"/>
    <p:sldLayoutId id="2147483789" r:id="rId28"/>
    <p:sldLayoutId id="2147483800" r:id="rId29"/>
    <p:sldLayoutId id="2147483796" r:id="rId30"/>
    <p:sldLayoutId id="2147483674" r:id="rId31"/>
    <p:sldLayoutId id="2147483744" r:id="rId32"/>
    <p:sldLayoutId id="2147483655" r:id="rId33"/>
    <p:sldLayoutId id="2147483656" r:id="rId34"/>
    <p:sldLayoutId id="2147483657" r:id="rId35"/>
    <p:sldLayoutId id="2147483659" r:id="rId36"/>
    <p:sldLayoutId id="2147483769" r:id="rId37"/>
    <p:sldLayoutId id="2147483766" r:id="rId38"/>
    <p:sldLayoutId id="2147483795" r:id="rId39"/>
    <p:sldLayoutId id="2147483793" r:id="rId40"/>
    <p:sldLayoutId id="2147483770" r:id="rId41"/>
    <p:sldLayoutId id="2147483771" r:id="rId42"/>
    <p:sldLayoutId id="2147483772" r:id="rId43"/>
    <p:sldLayoutId id="2147483773" r:id="rId44"/>
    <p:sldLayoutId id="2147483765" r:id="rId45"/>
    <p:sldLayoutId id="2147483661" r:id="rId46"/>
    <p:sldLayoutId id="2147483797" r:id="rId47"/>
    <p:sldLayoutId id="2147483802" r:id="rId4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vcetrainer.com/" TargetMode="Externa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535680" y="1148156"/>
            <a:ext cx="8207805" cy="348883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/>
              <a:t>Exam 70-483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4800" b="0" dirty="0" smtClean="0"/>
              <a:t>Certification </a:t>
            </a:r>
            <a:br>
              <a:rPr lang="en-US" sz="4800" b="0" dirty="0" smtClean="0"/>
            </a:br>
            <a:r>
              <a:rPr lang="en-US" sz="4800" b="0" dirty="0" smtClean="0"/>
              <a:t>Programming in </a:t>
            </a:r>
            <a:r>
              <a:rPr lang="en-US" sz="4800" b="0" dirty="0"/>
              <a:t>C#</a:t>
            </a:r>
            <a:endParaRPr lang="en-US" sz="4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b-NO" dirty="0" smtClean="0"/>
              <a:t>By Monica B. Tvedt, </a:t>
            </a:r>
            <a:r>
              <a:rPr lang="nb-NO" dirty="0" smtClean="0"/>
              <a:t>23</a:t>
            </a:r>
            <a:r>
              <a:rPr lang="nb-NO" dirty="0" smtClean="0"/>
              <a:t>.01.2019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41008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6600" b="1" i="1" dirty="0" smtClean="0">
                <a:solidFill>
                  <a:schemeClr val="bg1"/>
                </a:solidFill>
              </a:rPr>
              <a:t>Homework </a:t>
            </a:r>
            <a:r>
              <a:rPr lang="en-US" sz="6600" b="1" i="1" dirty="0" smtClean="0">
                <a:solidFill>
                  <a:schemeClr val="bg1"/>
                </a:solidFill>
              </a:rPr>
              <a:t>assignment 1</a:t>
            </a:r>
          </a:p>
          <a:p>
            <a:pPr marL="457200" lvl="1" indent="0">
              <a:buNone/>
            </a:pPr>
            <a:r>
              <a:rPr lang="en-US" i="1" dirty="0" smtClean="0">
                <a:solidFill>
                  <a:schemeClr val="bg1"/>
                </a:solidFill>
              </a:rPr>
              <a:t>Read the following chapters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Skill </a:t>
            </a:r>
            <a:r>
              <a:rPr lang="en-US" dirty="0">
                <a:solidFill>
                  <a:schemeClr val="bg1"/>
                </a:solidFill>
              </a:rPr>
              <a:t>1.1: Implement multithreading and asynchronous processing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Skill 1.2: Manage multithreading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Skill 1.3: Implement program flow</a:t>
            </a:r>
          </a:p>
        </p:txBody>
      </p:sp>
    </p:spTree>
    <p:extLst>
      <p:ext uri="{BB962C8B-B14F-4D97-AF65-F5344CB8AC3E}">
        <p14:creationId xmlns:p14="http://schemas.microsoft.com/office/powerpoint/2010/main" val="998067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42198" y="390144"/>
            <a:ext cx="9907604" cy="5876544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US" sz="6600" b="1" i="1" dirty="0" smtClean="0">
                <a:solidFill>
                  <a:schemeClr val="bg1"/>
                </a:solidFill>
              </a:rPr>
              <a:t>Homework </a:t>
            </a:r>
            <a:r>
              <a:rPr lang="en-US" sz="6600" b="1" i="1" dirty="0" smtClean="0">
                <a:solidFill>
                  <a:schemeClr val="bg1"/>
                </a:solidFill>
              </a:rPr>
              <a:t>assignment 2 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Half of our class will create a short 5-min summary covering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Synchronize resources </a:t>
            </a:r>
            <a:r>
              <a:rPr lang="en-US" i="1" dirty="0" smtClean="0">
                <a:solidFill>
                  <a:schemeClr val="bg1"/>
                </a:solidFill>
              </a:rPr>
              <a:t>(1 slide)</a:t>
            </a:r>
            <a:endParaRPr lang="en-US" i="1" dirty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Implement </a:t>
            </a:r>
            <a:r>
              <a:rPr lang="en-US" dirty="0">
                <a:solidFill>
                  <a:schemeClr val="bg1"/>
                </a:solidFill>
              </a:rPr>
              <a:t>locking </a:t>
            </a:r>
            <a:r>
              <a:rPr lang="en-US" i="1" dirty="0">
                <a:solidFill>
                  <a:schemeClr val="bg1"/>
                </a:solidFill>
              </a:rPr>
              <a:t>(1 slide</a:t>
            </a:r>
            <a:r>
              <a:rPr lang="en-US" i="1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Cancel </a:t>
            </a:r>
            <a:r>
              <a:rPr lang="en-US" dirty="0">
                <a:solidFill>
                  <a:schemeClr val="bg1"/>
                </a:solidFill>
              </a:rPr>
              <a:t>a long-running task </a:t>
            </a:r>
            <a:r>
              <a:rPr lang="en-US" i="1" dirty="0">
                <a:solidFill>
                  <a:schemeClr val="bg1"/>
                </a:solidFill>
              </a:rPr>
              <a:t>(1 slide</a:t>
            </a:r>
            <a:r>
              <a:rPr lang="en-US" i="1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Implement </a:t>
            </a:r>
            <a:r>
              <a:rPr lang="en-US" dirty="0">
                <a:solidFill>
                  <a:schemeClr val="bg1"/>
                </a:solidFill>
              </a:rPr>
              <a:t>thread-safe methods to handle race </a:t>
            </a:r>
            <a:r>
              <a:rPr lang="en-US" dirty="0" smtClean="0">
                <a:solidFill>
                  <a:schemeClr val="bg1"/>
                </a:solidFill>
              </a:rPr>
              <a:t>conditions </a:t>
            </a:r>
            <a:r>
              <a:rPr lang="en-US" i="1" dirty="0">
                <a:solidFill>
                  <a:schemeClr val="bg1"/>
                </a:solidFill>
              </a:rPr>
              <a:t>(1 slide</a:t>
            </a:r>
            <a:r>
              <a:rPr lang="en-US" i="1" dirty="0" smtClean="0">
                <a:solidFill>
                  <a:schemeClr val="bg1"/>
                </a:solidFill>
              </a:rPr>
              <a:t>)</a:t>
            </a:r>
          </a:p>
          <a:p>
            <a:pPr lvl="1"/>
            <a:endParaRPr lang="en-US" i="1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The other half will </a:t>
            </a:r>
            <a:r>
              <a:rPr lang="en-US" b="1" dirty="0">
                <a:solidFill>
                  <a:schemeClr val="bg1"/>
                </a:solidFill>
              </a:rPr>
              <a:t>create a short 5-min summary covering: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Use the Task Parallel library, including the </a:t>
            </a:r>
            <a:r>
              <a:rPr lang="en-US" b="1" i="1" dirty="0" err="1">
                <a:solidFill>
                  <a:schemeClr val="bg1"/>
                </a:solidFill>
              </a:rPr>
              <a:t>Parallel.For</a:t>
            </a:r>
            <a:r>
              <a:rPr lang="en-US" dirty="0">
                <a:solidFill>
                  <a:schemeClr val="bg1"/>
                </a:solidFill>
              </a:rPr>
              <a:t> method, PLINQ, and tasks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Create </a:t>
            </a:r>
            <a:r>
              <a:rPr lang="en-US" dirty="0">
                <a:solidFill>
                  <a:schemeClr val="bg1"/>
                </a:solidFill>
              </a:rPr>
              <a:t>continuation tasks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Spawn </a:t>
            </a:r>
            <a:r>
              <a:rPr lang="en-US" dirty="0">
                <a:solidFill>
                  <a:schemeClr val="bg1"/>
                </a:solidFill>
              </a:rPr>
              <a:t>threads by using </a:t>
            </a:r>
            <a:r>
              <a:rPr lang="en-US" dirty="0" err="1" smtClean="0">
                <a:solidFill>
                  <a:schemeClr val="bg1"/>
                </a:solidFill>
              </a:rPr>
              <a:t>ThreadPool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Unblock </a:t>
            </a:r>
            <a:r>
              <a:rPr lang="en-US" dirty="0">
                <a:solidFill>
                  <a:schemeClr val="bg1"/>
                </a:solidFill>
              </a:rPr>
              <a:t>the UI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Use </a:t>
            </a:r>
            <a:r>
              <a:rPr lang="en-US" dirty="0" err="1">
                <a:solidFill>
                  <a:schemeClr val="bg1"/>
                </a:solidFill>
              </a:rPr>
              <a:t>async</a:t>
            </a:r>
            <a:r>
              <a:rPr lang="en-US" dirty="0">
                <a:solidFill>
                  <a:schemeClr val="bg1"/>
                </a:solidFill>
              </a:rPr>
              <a:t> and await keywords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Manage </a:t>
            </a:r>
            <a:r>
              <a:rPr lang="en-US" dirty="0">
                <a:solidFill>
                  <a:schemeClr val="bg1"/>
                </a:solidFill>
              </a:rPr>
              <a:t>data by using concurrent </a:t>
            </a:r>
            <a:r>
              <a:rPr lang="en-US" dirty="0" smtClean="0">
                <a:solidFill>
                  <a:schemeClr val="bg1"/>
                </a:solidFill>
              </a:rPr>
              <a:t>collections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275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C841DA8F-170C-2441-9B10-956277653C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287" y="404355"/>
            <a:ext cx="45339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1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tekst 2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 err="1"/>
              <a:t>Thanks</a:t>
            </a:r>
            <a:r>
              <a:rPr lang="nb-NO" dirty="0"/>
              <a:t> for</a:t>
            </a:r>
            <a:br>
              <a:rPr lang="nb-NO" dirty="0"/>
            </a:br>
            <a:r>
              <a:rPr lang="nb-NO" dirty="0" err="1"/>
              <a:t>watching</a:t>
            </a:r>
            <a:endParaRPr dirty="0"/>
          </a:p>
        </p:txBody>
      </p:sp>
      <p:sp>
        <p:nvSpPr>
          <p:cNvPr id="3" name="TextBox 19"/>
          <p:cNvSpPr txBox="1"/>
          <p:nvPr/>
        </p:nvSpPr>
        <p:spPr>
          <a:xfrm>
            <a:off x="4998298" y="6205268"/>
            <a:ext cx="2195404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67" dirty="0" err="1">
                <a:solidFill>
                  <a:schemeClr val="bg1"/>
                </a:solidFill>
                <a:ea typeface="Roboto" panose="02000000000000000000" pitchFamily="2" charset="0"/>
                <a:cs typeface="Calibri"/>
              </a:rPr>
              <a:t>www.soprasteria.no</a:t>
            </a:r>
            <a:endParaRPr lang="en-US" sz="1067" dirty="0">
              <a:solidFill>
                <a:schemeClr val="bg1"/>
              </a:solidFill>
              <a:latin typeface="Calibri"/>
              <a:ea typeface="Roboto" panose="02000000000000000000" pitchFamily="2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004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2245" y="1432574"/>
            <a:ext cx="10227371" cy="475528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Practice Exam </a:t>
            </a:r>
            <a:endParaRPr lang="en-US" b="1" dirty="0" smtClean="0"/>
          </a:p>
          <a:p>
            <a:pPr lvl="1"/>
            <a:r>
              <a:rPr lang="en-US" dirty="0" smtClean="0"/>
              <a:t>Take the practice exam at VCE Trainer – vcetrainer.com</a:t>
            </a:r>
          </a:p>
          <a:p>
            <a:pPr lvl="1"/>
            <a:r>
              <a:rPr lang="en-US" dirty="0" smtClean="0"/>
              <a:t>279 Questions</a:t>
            </a:r>
            <a:endParaRPr lang="en-US" dirty="0" smtClean="0"/>
          </a:p>
          <a:p>
            <a:r>
              <a:rPr lang="en-US" b="1" dirty="0" smtClean="0"/>
              <a:t>E-book handout </a:t>
            </a:r>
            <a:endParaRPr lang="en-US" b="1" dirty="0" smtClean="0"/>
          </a:p>
          <a:p>
            <a:pPr lvl="1"/>
            <a:r>
              <a:rPr lang="en-US" dirty="0"/>
              <a:t>Exam Ref 70-483 Programming in C# (2nd </a:t>
            </a:r>
            <a:r>
              <a:rPr lang="en-US" dirty="0" smtClean="0"/>
              <a:t>Edition)</a:t>
            </a:r>
          </a:p>
          <a:p>
            <a:r>
              <a:rPr lang="en-US" b="1" dirty="0" smtClean="0"/>
              <a:t>Chapter 1: Manage Program Flow, (Kollokvie/homework assignment)</a:t>
            </a:r>
            <a:endParaRPr lang="en-US" b="1" dirty="0" smtClean="0"/>
          </a:p>
          <a:p>
            <a:pPr lvl="1"/>
            <a:r>
              <a:rPr lang="en-US" dirty="0" smtClean="0"/>
              <a:t>Skill 1.1: Implement multithreading and asynchronous processing</a:t>
            </a:r>
            <a:endParaRPr lang="en-US" dirty="0" smtClean="0"/>
          </a:p>
          <a:p>
            <a:pPr lvl="1"/>
            <a:r>
              <a:rPr lang="en-US" dirty="0" smtClean="0"/>
              <a:t>Skill 1.2: Manage multithreading</a:t>
            </a:r>
          </a:p>
          <a:p>
            <a:pPr lvl="1"/>
            <a:r>
              <a:rPr lang="en-US" dirty="0" smtClean="0"/>
              <a:t>Skill 1.3: Implement program flow</a:t>
            </a:r>
            <a:endParaRPr lang="en-US" dirty="0" smtClean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Agenda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8475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385336" y="3493624"/>
            <a:ext cx="3818721" cy="1711542"/>
          </a:xfrm>
        </p:spPr>
        <p:txBody>
          <a:bodyPr/>
          <a:lstStyle/>
          <a:p>
            <a:pPr marL="0" indent="0">
              <a:buNone/>
            </a:pPr>
            <a:r>
              <a:rPr lang="nb-NO" sz="1400" dirty="0">
                <a:solidFill>
                  <a:schemeClr val="accent1"/>
                </a:solidFill>
              </a:rPr>
              <a:t>ARTIKLER &amp; INTERVJUER</a:t>
            </a:r>
          </a:p>
          <a:p>
            <a:pPr marL="0" indent="0">
              <a:buNone/>
            </a:pPr>
            <a:r>
              <a:rPr lang="nb-NO" sz="1400" dirty="0" err="1"/>
              <a:t>Thinking</a:t>
            </a:r>
            <a:r>
              <a:rPr lang="nb-NO" sz="1400" dirty="0"/>
              <a:t> </a:t>
            </a:r>
            <a:r>
              <a:rPr lang="nb-NO" sz="1400" dirty="0" err="1"/>
              <a:t>big</a:t>
            </a:r>
            <a:r>
              <a:rPr lang="nb-NO" sz="1400" dirty="0"/>
              <a:t> – </a:t>
            </a:r>
            <a:r>
              <a:rPr lang="nb-NO" sz="1400" dirty="0" err="1"/>
              <a:t>while</a:t>
            </a:r>
            <a:r>
              <a:rPr lang="nb-NO" sz="1400" dirty="0"/>
              <a:t> </a:t>
            </a:r>
            <a:r>
              <a:rPr lang="nb-NO" sz="1400" dirty="0" err="1"/>
              <a:t>covering</a:t>
            </a:r>
            <a:r>
              <a:rPr lang="nb-NO" sz="1400" dirty="0"/>
              <a:t> </a:t>
            </a:r>
            <a:r>
              <a:rPr lang="nb-NO" sz="1400" dirty="0" err="1"/>
              <a:t>the</a:t>
            </a:r>
            <a:r>
              <a:rPr lang="nb-NO" sz="1400" dirty="0"/>
              <a:t> </a:t>
            </a:r>
            <a:r>
              <a:rPr lang="nb-NO" sz="1400" dirty="0" err="1"/>
              <a:t>smaller</a:t>
            </a:r>
            <a:r>
              <a:rPr lang="nb-NO" sz="1400" dirty="0"/>
              <a:t> </a:t>
            </a:r>
            <a:r>
              <a:rPr lang="nb-NO" sz="1400" dirty="0" err="1"/>
              <a:t>needs</a:t>
            </a:r>
            <a:endParaRPr lang="nb-NO" sz="1400" dirty="0"/>
          </a:p>
          <a:p>
            <a:pPr marL="0" indent="0">
              <a:buNone/>
            </a:pPr>
            <a:r>
              <a:rPr lang="nb-NO" sz="1400" dirty="0"/>
              <a:t>Små partikler </a:t>
            </a:r>
            <a:r>
              <a:rPr lang="mr-IN" sz="1400" dirty="0"/>
              <a:t>–</a:t>
            </a:r>
            <a:r>
              <a:rPr lang="nb-NO" sz="1400" dirty="0"/>
              <a:t> Store datamengder</a:t>
            </a:r>
            <a:br>
              <a:rPr lang="nb-NO" sz="1400" dirty="0"/>
            </a:br>
            <a:r>
              <a:rPr lang="nb-NO" sz="1400" i="1" dirty="0"/>
              <a:t>Dagens Næringsliv</a:t>
            </a:r>
          </a:p>
          <a:p>
            <a:pPr marL="0" indent="0">
              <a:buNone/>
            </a:pPr>
            <a:r>
              <a:rPr lang="nb-NO" sz="1400" dirty="0" err="1"/>
              <a:t>App</a:t>
            </a:r>
            <a:r>
              <a:rPr lang="nb-NO" sz="1400" dirty="0"/>
              <a:t> </a:t>
            </a:r>
            <a:r>
              <a:rPr lang="nb-NO" sz="1400" dirty="0" err="1"/>
              <a:t>development</a:t>
            </a:r>
            <a:r>
              <a:rPr lang="nb-NO" sz="1400" dirty="0"/>
              <a:t>, </a:t>
            </a:r>
            <a:r>
              <a:rPr lang="nb-NO" sz="1400" dirty="0" err="1"/>
              <a:t>Xamarin</a:t>
            </a:r>
            <a:r>
              <a:rPr lang="nb-NO" sz="1400" dirty="0"/>
              <a:t> Test</a:t>
            </a:r>
            <a:br>
              <a:rPr lang="nb-NO" sz="1400" dirty="0"/>
            </a:br>
            <a:r>
              <a:rPr lang="nb-NO" sz="1400" dirty="0" err="1"/>
              <a:t>Cloud</a:t>
            </a:r>
            <a:r>
              <a:rPr lang="nb-NO" sz="1400" dirty="0"/>
              <a:t> &amp; </a:t>
            </a:r>
            <a:r>
              <a:rPr lang="nb-NO" sz="1400" dirty="0" err="1"/>
              <a:t>Continuous</a:t>
            </a:r>
            <a:r>
              <a:rPr lang="nb-NO" sz="1400" dirty="0"/>
              <a:t> Integration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21011" y="270699"/>
            <a:ext cx="11286802" cy="526810"/>
          </a:xfrm>
        </p:spPr>
        <p:txBody>
          <a:bodyPr/>
          <a:lstStyle/>
          <a:p>
            <a:r>
              <a:rPr lang="nb-NO" dirty="0"/>
              <a:t>MONICA B. TVEDT, </a:t>
            </a:r>
            <a:r>
              <a:rPr lang="nb-NO" dirty="0" smtClean="0"/>
              <a:t>AVDELINGSLEDER</a:t>
            </a:r>
            <a:endParaRPr lang="en-US" dirty="0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421011" y="909730"/>
            <a:ext cx="8028171" cy="3897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1400" i="1" dirty="0" smtClean="0"/>
              <a:t>For Sopra Steria sin Microsoft .NET avdeling og deres </a:t>
            </a:r>
            <a:r>
              <a:rPr lang="nb-NO" sz="1400" i="1" dirty="0" err="1" smtClean="0"/>
              <a:t>DevOps</a:t>
            </a:r>
            <a:r>
              <a:rPr lang="nb-NO" sz="1400" i="1" dirty="0" smtClean="0"/>
              <a:t> &amp; Microservices avdeling</a:t>
            </a:r>
            <a:endParaRPr lang="en-US" sz="1400" i="1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421011" y="1527260"/>
            <a:ext cx="7509184" cy="199277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</a:pPr>
            <a:r>
              <a:rPr lang="nb-NO" sz="1400" b="1" dirty="0">
                <a:solidFill>
                  <a:schemeClr val="accent1"/>
                </a:solidFill>
              </a:rPr>
              <a:t>TIDLIGERE</a:t>
            </a:r>
          </a:p>
          <a:p>
            <a:pPr marL="800100" lvl="1" indent="-342900">
              <a:spcBef>
                <a:spcPts val="600"/>
              </a:spcBef>
              <a:buSzPct val="50000"/>
              <a:buFont typeface="Arial" charset="0"/>
              <a:buChar char="•"/>
            </a:pPr>
            <a:r>
              <a:rPr lang="nb-NO" sz="1400" dirty="0"/>
              <a:t>Head </a:t>
            </a:r>
            <a:r>
              <a:rPr lang="nb-NO" sz="1400" dirty="0" err="1"/>
              <a:t>of</a:t>
            </a:r>
            <a:r>
              <a:rPr lang="nb-NO" sz="1400" dirty="0"/>
              <a:t> UMS </a:t>
            </a:r>
            <a:r>
              <a:rPr lang="nb-NO" sz="1400" dirty="0" err="1"/>
              <a:t>Innovation</a:t>
            </a:r>
            <a:r>
              <a:rPr lang="nb-NO" sz="1400" dirty="0"/>
              <a:t> </a:t>
            </a:r>
            <a:r>
              <a:rPr lang="nb-NO" sz="1400" dirty="0" err="1"/>
              <a:t>center</a:t>
            </a:r>
            <a:r>
              <a:rPr lang="nb-NO" sz="1400" dirty="0"/>
              <a:t> at </a:t>
            </a:r>
            <a:r>
              <a:rPr lang="nb-NO" sz="1400" dirty="0" err="1"/>
              <a:t>Unified</a:t>
            </a:r>
            <a:r>
              <a:rPr lang="nb-NO" sz="1400" dirty="0"/>
              <a:t> Messaging Systems </a:t>
            </a:r>
            <a:r>
              <a:rPr lang="nb-NO" sz="1400" dirty="0" smtClean="0"/>
              <a:t>ASA</a:t>
            </a:r>
          </a:p>
          <a:p>
            <a:pPr marL="800100" lvl="1" indent="-342900">
              <a:spcBef>
                <a:spcPts val="600"/>
              </a:spcBef>
              <a:buSzPct val="50000"/>
              <a:buFont typeface="Arial" charset="0"/>
              <a:buChar char="•"/>
            </a:pPr>
            <a:r>
              <a:rPr lang="nb-NO" sz="1400" dirty="0"/>
              <a:t>Head </a:t>
            </a:r>
            <a:r>
              <a:rPr lang="nb-NO" sz="1400" dirty="0" err="1"/>
              <a:t>of</a:t>
            </a:r>
            <a:r>
              <a:rPr lang="nb-NO" sz="1400" dirty="0"/>
              <a:t> </a:t>
            </a:r>
            <a:r>
              <a:rPr lang="nb-NO" sz="1400" dirty="0" err="1" smtClean="0"/>
              <a:t>SaaS</a:t>
            </a:r>
            <a:r>
              <a:rPr lang="nb-NO" sz="1400" dirty="0" smtClean="0"/>
              <a:t> Development at </a:t>
            </a:r>
            <a:r>
              <a:rPr lang="nb-NO" sz="1400" dirty="0" err="1"/>
              <a:t>Unified</a:t>
            </a:r>
            <a:r>
              <a:rPr lang="nb-NO" sz="1400" dirty="0"/>
              <a:t> Messaging Systems </a:t>
            </a:r>
            <a:r>
              <a:rPr lang="nb-NO" sz="1400" dirty="0" smtClean="0"/>
              <a:t>ASA</a:t>
            </a:r>
          </a:p>
          <a:p>
            <a:pPr marL="800100" lvl="1" indent="-342900">
              <a:spcBef>
                <a:spcPts val="600"/>
              </a:spcBef>
              <a:buSzPct val="50000"/>
              <a:buFont typeface="Arial" charset="0"/>
              <a:buChar char="•"/>
            </a:pPr>
            <a:r>
              <a:rPr lang="nb-NO" sz="1400" dirty="0" smtClean="0"/>
              <a:t>Senior </a:t>
            </a:r>
            <a:r>
              <a:rPr lang="nb-NO" sz="1400" dirty="0"/>
              <a:t>Software </a:t>
            </a:r>
            <a:r>
              <a:rPr lang="nb-NO" sz="1400" dirty="0" err="1"/>
              <a:t>Engineer</a:t>
            </a:r>
            <a:r>
              <a:rPr lang="nb-NO" sz="1400" dirty="0"/>
              <a:t> Consultant, </a:t>
            </a:r>
            <a:r>
              <a:rPr lang="nb-NO" sz="1400" dirty="0" err="1"/>
              <a:t>Webstep</a:t>
            </a:r>
            <a:r>
              <a:rPr lang="nb-NO" sz="1400" dirty="0"/>
              <a:t> AS</a:t>
            </a:r>
          </a:p>
          <a:p>
            <a:pPr marL="800100" lvl="1" indent="-342900">
              <a:spcBef>
                <a:spcPts val="600"/>
              </a:spcBef>
              <a:buSzPct val="50000"/>
              <a:buFont typeface="Arial" charset="0"/>
              <a:buChar char="•"/>
            </a:pPr>
            <a:r>
              <a:rPr lang="nb-NO" sz="1400" dirty="0"/>
              <a:t>Software </a:t>
            </a:r>
            <a:r>
              <a:rPr lang="nb-NO" sz="1400" dirty="0" err="1"/>
              <a:t>Engineer</a:t>
            </a:r>
            <a:r>
              <a:rPr lang="nb-NO" sz="1400" dirty="0"/>
              <a:t>, </a:t>
            </a:r>
            <a:r>
              <a:rPr lang="nb-NO" sz="1400" dirty="0" err="1" smtClean="0"/>
              <a:t>Cellvision</a:t>
            </a:r>
            <a:r>
              <a:rPr lang="nb-NO" sz="1400" dirty="0" smtClean="0"/>
              <a:t> </a:t>
            </a:r>
            <a:r>
              <a:rPr lang="nb-NO" sz="1400" dirty="0"/>
              <a:t>AS</a:t>
            </a:r>
          </a:p>
          <a:p>
            <a:pPr marL="800100" lvl="1" indent="-342900">
              <a:spcBef>
                <a:spcPts val="600"/>
              </a:spcBef>
              <a:buSzPct val="50000"/>
              <a:buFont typeface="Arial" charset="0"/>
              <a:buChar char="•"/>
            </a:pPr>
            <a:r>
              <a:rPr lang="nb-NO" sz="1400" dirty="0" smtClean="0"/>
              <a:t>Gründer</a:t>
            </a:r>
            <a:endParaRPr lang="nb-NO" sz="1600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nb-NO" sz="1600" dirty="0"/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421011" y="3520036"/>
            <a:ext cx="5324334" cy="199277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</a:pPr>
            <a:r>
              <a:rPr lang="nb-NO" sz="1400" b="1" dirty="0">
                <a:solidFill>
                  <a:schemeClr val="accent1"/>
                </a:solidFill>
              </a:rPr>
              <a:t>UTDANNELSE</a:t>
            </a:r>
          </a:p>
          <a:p>
            <a:pPr marL="800100" lvl="1" indent="-342900">
              <a:spcBef>
                <a:spcPts val="600"/>
              </a:spcBef>
              <a:buSzPct val="50000"/>
              <a:buFont typeface="Arial" charset="0"/>
              <a:buChar char="•"/>
            </a:pPr>
            <a:r>
              <a:rPr lang="nb-NO" sz="1400" i="1" dirty="0"/>
              <a:t>Boston </a:t>
            </a:r>
            <a:r>
              <a:rPr lang="nb-NO" sz="1400" i="1" dirty="0" err="1"/>
              <a:t>University</a:t>
            </a:r>
            <a:r>
              <a:rPr lang="nb-NO" sz="1400" dirty="0"/>
              <a:t/>
            </a:r>
            <a:br>
              <a:rPr lang="nb-NO" sz="1400" dirty="0"/>
            </a:br>
            <a:r>
              <a:rPr lang="nb-NO" sz="1400" dirty="0"/>
              <a:t>Business &amp; Management, Digital </a:t>
            </a:r>
            <a:r>
              <a:rPr lang="nb-NO" sz="1400" dirty="0" err="1"/>
              <a:t>Leadership</a:t>
            </a:r>
            <a:r>
              <a:rPr lang="nb-NO" sz="1400" dirty="0"/>
              <a:t/>
            </a:r>
            <a:br>
              <a:rPr lang="nb-NO" sz="1400" dirty="0"/>
            </a:br>
            <a:r>
              <a:rPr lang="nb-NO" sz="1400" dirty="0"/>
              <a:t>Business &amp; Management, Digital Product Management</a:t>
            </a:r>
          </a:p>
          <a:p>
            <a:pPr marL="800100" lvl="1" indent="-342900">
              <a:spcBef>
                <a:spcPts val="600"/>
              </a:spcBef>
              <a:buSzPct val="50000"/>
              <a:buFont typeface="Arial" charset="0"/>
              <a:buChar char="•"/>
            </a:pPr>
            <a:r>
              <a:rPr lang="nb-NO" sz="1400" i="1" dirty="0" err="1"/>
              <a:t>University</a:t>
            </a:r>
            <a:r>
              <a:rPr lang="nb-NO" sz="1400" i="1" dirty="0"/>
              <a:t> </a:t>
            </a:r>
            <a:r>
              <a:rPr lang="nb-NO" sz="1400" i="1" dirty="0" err="1"/>
              <a:t>of</a:t>
            </a:r>
            <a:r>
              <a:rPr lang="nb-NO" sz="1400" i="1" dirty="0"/>
              <a:t> </a:t>
            </a:r>
            <a:r>
              <a:rPr lang="nb-NO" sz="1400" i="1" dirty="0" smtClean="0"/>
              <a:t>Bergen &amp; Bergen </a:t>
            </a:r>
            <a:r>
              <a:rPr lang="nb-NO" sz="1400" i="1" dirty="0" err="1" smtClean="0"/>
              <a:t>University</a:t>
            </a:r>
            <a:r>
              <a:rPr lang="nb-NO" sz="1400" i="1" dirty="0" smtClean="0"/>
              <a:t> College</a:t>
            </a:r>
            <a:r>
              <a:rPr lang="nb-NO" sz="1400" dirty="0"/>
              <a:t/>
            </a:r>
            <a:br>
              <a:rPr lang="nb-NO" sz="1400" dirty="0"/>
            </a:br>
            <a:r>
              <a:rPr lang="nb-NO" sz="1400" dirty="0" smtClean="0"/>
              <a:t>Dataingeniør</a:t>
            </a:r>
            <a:r>
              <a:rPr lang="nb-NO" sz="1400" dirty="0"/>
              <a:t>, </a:t>
            </a:r>
            <a:r>
              <a:rPr lang="nb-NO" sz="1400" dirty="0" smtClean="0"/>
              <a:t>Master </a:t>
            </a:r>
            <a:r>
              <a:rPr lang="nb-NO" sz="1400" dirty="0"/>
              <a:t>Software Engineering - CERN</a:t>
            </a:r>
          </a:p>
          <a:p>
            <a:pPr marL="800100" lvl="1" indent="-342900">
              <a:spcBef>
                <a:spcPts val="600"/>
              </a:spcBef>
              <a:buSzPct val="50000"/>
              <a:buFont typeface="Arial" charset="0"/>
              <a:buChar char="•"/>
            </a:pPr>
            <a:endParaRPr lang="nb-NO" sz="1400" dirty="0"/>
          </a:p>
          <a:p>
            <a:pPr marL="800100" lvl="1" indent="-342900">
              <a:spcBef>
                <a:spcPts val="600"/>
              </a:spcBef>
              <a:buSzPct val="50000"/>
              <a:buFont typeface="Arial" charset="0"/>
              <a:buChar char="•"/>
            </a:pPr>
            <a:endParaRPr lang="nb-NO" sz="1400" dirty="0"/>
          </a:p>
          <a:p>
            <a:pPr marL="800100" lvl="1" indent="-342900">
              <a:spcBef>
                <a:spcPts val="600"/>
              </a:spcBef>
              <a:buSzPct val="50000"/>
              <a:buFont typeface="Arial" charset="0"/>
              <a:buChar char="•"/>
            </a:pPr>
            <a:endParaRPr lang="nb-NO" sz="1400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nb-NO" sz="1600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nb-NO" sz="1600" dirty="0"/>
          </a:p>
        </p:txBody>
      </p:sp>
      <p:sp>
        <p:nvSpPr>
          <p:cNvPr id="11" name="Title 5"/>
          <p:cNvSpPr txBox="1">
            <a:spLocks/>
          </p:cNvSpPr>
          <p:nvPr/>
        </p:nvSpPr>
        <p:spPr>
          <a:xfrm>
            <a:off x="421011" y="5205166"/>
            <a:ext cx="5324334" cy="101491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</a:pPr>
            <a:r>
              <a:rPr lang="nb-NO" sz="1400" b="1" dirty="0">
                <a:solidFill>
                  <a:schemeClr val="accent1"/>
                </a:solidFill>
              </a:rPr>
              <a:t>ANDRE ROLLER</a:t>
            </a:r>
          </a:p>
          <a:p>
            <a:r>
              <a:rPr lang="nb-NO" sz="1400" dirty="0" smtClean="0"/>
              <a:t>Microsoft .NET </a:t>
            </a:r>
            <a:r>
              <a:rPr lang="nb-NO" sz="1400" dirty="0" err="1"/>
              <a:t>Meetup</a:t>
            </a:r>
            <a:r>
              <a:rPr lang="nb-NO" sz="1400" dirty="0"/>
              <a:t> </a:t>
            </a:r>
            <a:r>
              <a:rPr lang="nb-NO" sz="1400" dirty="0" err="1" smtClean="0"/>
              <a:t>Owner</a:t>
            </a:r>
            <a:r>
              <a:rPr lang="nb-NO" sz="1400" dirty="0" smtClean="0"/>
              <a:t> at Sopra Steria, Oslo Xamarin Meetup </a:t>
            </a:r>
            <a:r>
              <a:rPr lang="nb-NO" sz="1400" dirty="0" err="1" smtClean="0"/>
              <a:t>Organizer</a:t>
            </a:r>
            <a:r>
              <a:rPr lang="nb-NO" sz="1400" dirty="0" smtClean="0"/>
              <a:t>, Bergen Xamarin Meetup </a:t>
            </a:r>
            <a:r>
              <a:rPr lang="nb-NO" sz="1400" dirty="0" err="1" smtClean="0"/>
              <a:t>Organizer</a:t>
            </a:r>
            <a:r>
              <a:rPr lang="nb-NO" sz="1400" dirty="0" smtClean="0"/>
              <a:t>, </a:t>
            </a:r>
            <a:r>
              <a:rPr lang="nb-NO" sz="1400" dirty="0" err="1" smtClean="0"/>
              <a:t>Investing</a:t>
            </a:r>
            <a:r>
              <a:rPr lang="nb-NO" sz="1400" dirty="0" smtClean="0"/>
              <a:t> &amp; Trading </a:t>
            </a:r>
            <a:r>
              <a:rPr lang="nb-NO" sz="1400" dirty="0" err="1" smtClean="0"/>
              <a:t>Community</a:t>
            </a:r>
            <a:r>
              <a:rPr lang="nb-NO" sz="1400" dirty="0" smtClean="0"/>
              <a:t> </a:t>
            </a:r>
            <a:r>
              <a:rPr lang="nb-NO" sz="1400" dirty="0" err="1" smtClean="0"/>
              <a:t>Owner</a:t>
            </a:r>
            <a:r>
              <a:rPr lang="nb-NO" sz="1400" dirty="0" smtClean="0"/>
              <a:t> at Sopra Steria</a:t>
            </a:r>
            <a:endParaRPr lang="nb-NO" sz="1400" dirty="0"/>
          </a:p>
          <a:p>
            <a:pPr marL="800100" lvl="1" indent="-342900">
              <a:spcBef>
                <a:spcPts val="600"/>
              </a:spcBef>
              <a:buSzPct val="50000"/>
              <a:buFont typeface="Arial" charset="0"/>
              <a:buChar char="•"/>
            </a:pPr>
            <a:endParaRPr lang="nb-NO" sz="1400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nb-NO" sz="1600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nb-NO" sz="1600" dirty="0"/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6385336" y="5241503"/>
            <a:ext cx="5324334" cy="71423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</a:pPr>
            <a:r>
              <a:rPr lang="nb-NO" sz="1400" b="1" dirty="0">
                <a:solidFill>
                  <a:schemeClr val="accent1"/>
                </a:solidFill>
              </a:rPr>
              <a:t>INTERESSER/AKTIVITETER</a:t>
            </a:r>
          </a:p>
          <a:p>
            <a:pPr>
              <a:spcBef>
                <a:spcPts val="600"/>
              </a:spcBef>
            </a:pPr>
            <a:r>
              <a:rPr lang="nb-NO" sz="1400" dirty="0"/>
              <a:t>Sjakk, tennis og </a:t>
            </a:r>
            <a:r>
              <a:rPr lang="nb-NO" sz="1400" dirty="0" smtClean="0"/>
              <a:t>programmering</a:t>
            </a:r>
            <a:endParaRPr lang="nb-NO" sz="1400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nb-NO" sz="1600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nb-NO" sz="1600" dirty="0"/>
          </a:p>
        </p:txBody>
      </p:sp>
      <p:cxnSp>
        <p:nvCxnSpPr>
          <p:cNvPr id="4" name="Rett linje 3"/>
          <p:cNvCxnSpPr/>
          <p:nvPr/>
        </p:nvCxnSpPr>
        <p:spPr>
          <a:xfrm>
            <a:off x="5810081" y="3493624"/>
            <a:ext cx="0" cy="2905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grayscl/>
          </a:blip>
          <a:srcRect r="15913" b="15913"/>
          <a:stretch/>
        </p:blipFill>
        <p:spPr>
          <a:xfrm>
            <a:off x="8876963" y="607449"/>
            <a:ext cx="2403069" cy="240306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785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Practice Exam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92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sz="quarter" idx="15"/>
          </p:nvPr>
        </p:nvSpPr>
        <p:spPr>
          <a:xfrm>
            <a:off x="963048" y="1597152"/>
            <a:ext cx="10278195" cy="4841748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/>
              <a:t>Open your preferred browser and go to </a:t>
            </a:r>
            <a:r>
              <a:rPr lang="en-US" sz="2800" dirty="0" smtClean="0">
                <a:hlinkClick r:id="rId2"/>
              </a:rPr>
              <a:t>https://vcetrainer.com/</a:t>
            </a:r>
            <a:endParaRPr lang="en-US" sz="2800" dirty="0" smtClean="0"/>
          </a:p>
          <a:p>
            <a:r>
              <a:rPr lang="en-US" sz="2800" dirty="0" smtClean="0"/>
              <a:t>Log in with the following credentials:</a:t>
            </a:r>
          </a:p>
          <a:p>
            <a:pPr marL="457200" lvl="1" indent="0">
              <a:buNone/>
            </a:pPr>
            <a:r>
              <a:rPr lang="en-US" sz="2800" b="1" dirty="0" smtClean="0"/>
              <a:t>Username</a:t>
            </a:r>
            <a:r>
              <a:rPr lang="en-US" sz="2800" dirty="0" smtClean="0"/>
              <a:t>: xxx</a:t>
            </a:r>
            <a:br>
              <a:rPr lang="en-US" sz="2800" dirty="0" smtClean="0"/>
            </a:br>
            <a:r>
              <a:rPr lang="en-US" sz="2800" b="1" dirty="0" smtClean="0"/>
              <a:t>Password</a:t>
            </a:r>
            <a:r>
              <a:rPr lang="en-US" sz="2800" smtClean="0"/>
              <a:t>: xxx</a:t>
            </a:r>
            <a:endParaRPr lang="en-US" sz="2800" dirty="0" smtClean="0"/>
          </a:p>
          <a:p>
            <a:r>
              <a:rPr lang="en-US" sz="2800" dirty="0" smtClean="0"/>
              <a:t>Click on the </a:t>
            </a:r>
            <a:r>
              <a:rPr lang="en-US" sz="2800" b="1" i="1" dirty="0" smtClean="0"/>
              <a:t>“Show my exams” </a:t>
            </a:r>
            <a:r>
              <a:rPr lang="en-US" sz="2800" dirty="0" smtClean="0"/>
              <a:t>option</a:t>
            </a:r>
            <a:r>
              <a:rPr lang="en-US" sz="2800" i="1" dirty="0" smtClean="0"/>
              <a:t>.</a:t>
            </a:r>
            <a:endParaRPr lang="en-US" sz="2800" b="1" i="1" dirty="0" smtClean="0"/>
          </a:p>
          <a:p>
            <a:r>
              <a:rPr lang="en-US" sz="2800" dirty="0" smtClean="0"/>
              <a:t>Select the exam “</a:t>
            </a:r>
            <a:r>
              <a:rPr lang="en-US" sz="2800" b="1" dirty="0" smtClean="0"/>
              <a:t>70-483</a:t>
            </a:r>
            <a:r>
              <a:rPr lang="en-US" sz="2800" dirty="0" smtClean="0"/>
              <a:t>” and a dialog box will appear.</a:t>
            </a:r>
          </a:p>
          <a:p>
            <a:r>
              <a:rPr lang="en-US" sz="2800" dirty="0" smtClean="0"/>
              <a:t>Make sure the following settings are chosen:</a:t>
            </a:r>
            <a:br>
              <a:rPr lang="en-US" sz="2800" dirty="0" smtClean="0"/>
            </a:br>
            <a:r>
              <a:rPr lang="en-US" sz="2800" dirty="0" smtClean="0"/>
              <a:t>	“</a:t>
            </a:r>
            <a:r>
              <a:rPr lang="en-US" sz="2800" i="1" dirty="0" smtClean="0"/>
              <a:t>Exam Mode</a:t>
            </a:r>
            <a:r>
              <a:rPr lang="en-US" sz="2800" dirty="0" smtClean="0"/>
              <a:t>” -&gt; “</a:t>
            </a:r>
            <a:r>
              <a:rPr lang="en-US" sz="2800" i="1" dirty="0" smtClean="0"/>
              <a:t>All Questions</a:t>
            </a:r>
            <a:r>
              <a:rPr lang="en-US" sz="2800" dirty="0" smtClean="0"/>
              <a:t>”</a:t>
            </a:r>
          </a:p>
          <a:p>
            <a:r>
              <a:rPr lang="en-US" sz="2800" dirty="0" smtClean="0"/>
              <a:t>Start the exam by clicking the “</a:t>
            </a:r>
            <a:r>
              <a:rPr lang="en-US" sz="2800" b="1" dirty="0" smtClean="0"/>
              <a:t>Start Exam</a:t>
            </a:r>
            <a:r>
              <a:rPr lang="en-US" sz="2800" dirty="0" smtClean="0"/>
              <a:t>” button.</a:t>
            </a:r>
            <a:endParaRPr lang="en-US" sz="2800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VCE Trainer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4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E-Book Handout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28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Download our E-book: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/>
              <a:t>Exam Ref 70-483 Programming in C# (2nd Edition</a:t>
            </a:r>
            <a:r>
              <a:rPr lang="en-US" b="0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3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Kollokvie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1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Chapter 1: Manage Program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04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plate Sopra Steria 2018">
      <a:dk1>
        <a:srgbClr val="000000"/>
      </a:dk1>
      <a:lt1>
        <a:srgbClr val="FFFFFF"/>
      </a:lt1>
      <a:dk2>
        <a:srgbClr val="555554"/>
      </a:dk2>
      <a:lt2>
        <a:srgbClr val="ECEDED"/>
      </a:lt2>
      <a:accent1>
        <a:srgbClr val="CF022B"/>
      </a:accent1>
      <a:accent2>
        <a:srgbClr val="7B7C7E"/>
      </a:accent2>
      <a:accent3>
        <a:srgbClr val="41738C"/>
      </a:accent3>
      <a:accent4>
        <a:srgbClr val="E1DACD"/>
      </a:accent4>
      <a:accent5>
        <a:srgbClr val="CAE0E8"/>
      </a:accent5>
      <a:accent6>
        <a:srgbClr val="E9DBDB"/>
      </a:accent6>
      <a:hlink>
        <a:srgbClr val="8C2350"/>
      </a:hlink>
      <a:folHlink>
        <a:srgbClr val="DA367C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 Sopra Steria PPT Template" id="{22E818E0-7F09-4CED-808E-6EF7F002DD2C}" vid="{86A8A07C-A038-4619-8EFD-51FA71ED18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EBBF2F27F75C4FB7398C02F7EC5E71" ma:contentTypeVersion="10" ma:contentTypeDescription="Create a new document." ma:contentTypeScope="" ma:versionID="af32e6e6c839e839fa1f2ddf1143c0e7">
  <xsd:schema xmlns:xsd="http://www.w3.org/2001/XMLSchema" xmlns:xs="http://www.w3.org/2001/XMLSchema" xmlns:p="http://schemas.microsoft.com/office/2006/metadata/properties" xmlns:ns2="21f1b9a1-a14a-4bc7-a26e-d14c8d65680a" xmlns:ns3="c08ce4cc-dab1-4379-85e4-9d82848824b4" xmlns:ns4="0bcf754d-9d7a-4c89-b56d-8c7ee0da1d69" targetNamespace="http://schemas.microsoft.com/office/2006/metadata/properties" ma:root="true" ma:fieldsID="15a06fe0fd522e9a715954540ff24655" ns2:_="" ns3:_="" ns4:_="">
    <xsd:import namespace="21f1b9a1-a14a-4bc7-a26e-d14c8d65680a"/>
    <xsd:import namespace="c08ce4cc-dab1-4379-85e4-9d82848824b4"/>
    <xsd:import namespace="0bcf754d-9d7a-4c89-b56d-8c7ee0da1d69"/>
    <xsd:element name="properties">
      <xsd:complexType>
        <xsd:sequence>
          <xsd:element name="documentManagement">
            <xsd:complexType>
              <xsd:all>
                <xsd:element ref="ns2:Description_x0020__x0028_doc_x0029_" minOccurs="0"/>
                <xsd:element ref="ns2:m7b91fbce3df4f5da115d1433180bceb" minOccurs="0"/>
                <xsd:element ref="ns2:TaxCatchAll" minOccurs="0"/>
                <xsd:element ref="ns2:TaxCatchAllLabel" minOccurs="0"/>
                <xsd:element ref="ns2:jfd51d9e2b464e40b8a7b13280b9089c" minOccurs="0"/>
                <xsd:element ref="ns2:e16ca6858a6d4e1eb1b2576b3483cc38" minOccurs="0"/>
                <xsd:element ref="ns2:cb7384e601db497bbb88b8939feae4db" minOccurs="0"/>
                <xsd:element ref="ns2:Sensitivity_x0020_level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f1b9a1-a14a-4bc7-a26e-d14c8d65680a" elementFormDefault="qualified">
    <xsd:import namespace="http://schemas.microsoft.com/office/2006/documentManagement/types"/>
    <xsd:import namespace="http://schemas.microsoft.com/office/infopath/2007/PartnerControls"/>
    <xsd:element name="Description_x0020__x0028_doc_x0029_" ma:index="8" nillable="true" ma:displayName="Description (doc)" ma:description="Describes the content of this document." ma:internalName="Description_x0020__x0028_doc_x0029_">
      <xsd:simpleType>
        <xsd:restriction base="dms:Note">
          <xsd:maxLength value="255"/>
        </xsd:restriction>
      </xsd:simpleType>
    </xsd:element>
    <xsd:element name="m7b91fbce3df4f5da115d1433180bceb" ma:index="9" nillable="true" ma:taxonomy="true" ma:internalName="m7b91fbce3df4f5da115d1433180bceb" ma:taxonomyFieldName="Document_x0020_type" ma:displayName="Document type" ma:readOnly="false" ma:default="" ma:fieldId="{67b91fbc-e3df-4f5d-a115-d1433180bceb}" ma:taxonomyMulti="true" ma:sspId="000e2059-5ee7-47e9-8d7c-e5c5b9f97e02" ma:termSetId="b41fe23d-2ab6-46db-841a-cbc15ff164f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description="" ma:hidden="true" ma:list="{1a25ee16-933c-4828-8c73-215ecf0b6e78}" ma:internalName="TaxCatchAll" ma:showField="CatchAllData" ma:web="0bcf754d-9d7a-4c89-b56d-8c7ee0da1d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description="" ma:hidden="true" ma:list="{1a25ee16-933c-4828-8c73-215ecf0b6e78}" ma:internalName="TaxCatchAllLabel" ma:readOnly="true" ma:showField="CatchAllDataLabel" ma:web="0bcf754d-9d7a-4c89-b56d-8c7ee0da1d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jfd51d9e2b464e40b8a7b13280b9089c" ma:index="13" nillable="true" ma:taxonomy="true" ma:internalName="jfd51d9e2b464e40b8a7b13280b9089c" ma:taxonomyFieldName="Community" ma:displayName="Community" ma:readOnly="false" ma:default="" ma:fieldId="{3fd51d9e-2b46-4e40-b8a7-b13280b9089c}" ma:taxonomyMulti="true" ma:sspId="000e2059-5ee7-47e9-8d7c-e5c5b9f97e02" ma:termSetId="cbff4a31-9767-48d3-9f7e-7d5fae8965a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6ca6858a6d4e1eb1b2576b3483cc38" ma:index="15" nillable="true" ma:taxonomy="true" ma:internalName="e16ca6858a6d4e1eb1b2576b3483cc38" ma:taxonomyFieldName="Steria_x0020_location" ma:displayName="Steria location" ma:readOnly="false" ma:default="" ma:fieldId="{e16ca685-8a6d-4e1e-b1b2-576b3483cc38}" ma:taxonomyMulti="true" ma:sspId="000e2059-5ee7-47e9-8d7c-e5c5b9f97e02" ma:termSetId="06fb51a1-70d9-4608-80ae-c46ce699b39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b7384e601db497bbb88b8939feae4db" ma:index="17" nillable="true" ma:taxonomy="true" ma:internalName="cb7384e601db497bbb88b8939feae4db" ma:taxonomyFieldName="Languages" ma:displayName="Languages" ma:readOnly="false" ma:default="" ma:fieldId="{cb7384e6-01db-497b-bb88-b8939feae4db}" ma:taxonomyMulti="true" ma:sspId="000e2059-5ee7-47e9-8d7c-e5c5b9f97e02" ma:termSetId="5d5e187e-ca10-44f3-ac34-13e5ac42fd4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nsitivity_x0020_level" ma:index="19" nillable="true" ma:displayName="Sensitivity level" ma:description="Choose the sensitivity level of your document." ma:format="Dropdown" ma:hidden="true" ma:internalName="Sensitivity_x0020_level" ma:readOnly="false">
      <xsd:simpleType>
        <xsd:restriction base="dms:Choice">
          <xsd:enumeration value="Open - None or Public"/>
          <xsd:enumeration value="Level 1 - For internal use only"/>
          <xsd:enumeration value="Level 2 - In confidence"/>
          <xsd:enumeration value="Level 3 - In strictest confidence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8ce4cc-dab1-4379-85e4-9d82848824b4" elementFormDefault="qualified">
    <xsd:import namespace="http://schemas.microsoft.com/office/2006/documentManagement/types"/>
    <xsd:import namespace="http://schemas.microsoft.com/office/infopath/2007/PartnerControls"/>
    <xsd:element name="MediaServiceAutoTags" ma:index="20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2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MediaServiceLocation" ma:internalName="MediaServiceLocation" ma:readOnly="true">
      <xsd:simpleType>
        <xsd:restriction base="dms:Text"/>
      </xsd:simpleType>
    </xsd:element>
    <xsd:element name="MediaServiceMetadata" ma:index="2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2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EventHashCode" ma:index="2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cf754d-9d7a-4c89-b56d-8c7ee0da1d69" elementFormDefault="qualified">
    <xsd:import namespace="http://schemas.microsoft.com/office/2006/documentManagement/types"/>
    <xsd:import namespace="http://schemas.microsoft.com/office/infopath/2007/PartnerControls"/>
    <xsd:element name="SharedWithUsers" ma:index="2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1f1b9a1-a14a-4bc7-a26e-d14c8d65680a"/>
    <jfd51d9e2b464e40b8a7b13280b9089c xmlns="21f1b9a1-a14a-4bc7-a26e-d14c8d65680a">
      <Terms xmlns="http://schemas.microsoft.com/office/infopath/2007/PartnerControls"/>
    </jfd51d9e2b464e40b8a7b13280b9089c>
    <Sensitivity_x0020_level xmlns="21f1b9a1-a14a-4bc7-a26e-d14c8d65680a" xsi:nil="true"/>
    <m7b91fbce3df4f5da115d1433180bceb xmlns="21f1b9a1-a14a-4bc7-a26e-d14c8d65680a">
      <Terms xmlns="http://schemas.microsoft.com/office/infopath/2007/PartnerControls"/>
    </m7b91fbce3df4f5da115d1433180bceb>
    <e16ca6858a6d4e1eb1b2576b3483cc38 xmlns="21f1b9a1-a14a-4bc7-a26e-d14c8d65680a">
      <Terms xmlns="http://schemas.microsoft.com/office/infopath/2007/PartnerControls"/>
    </e16ca6858a6d4e1eb1b2576b3483cc38>
    <cb7384e601db497bbb88b8939feae4db xmlns="21f1b9a1-a14a-4bc7-a26e-d14c8d65680a">
      <Terms xmlns="http://schemas.microsoft.com/office/infopath/2007/PartnerControls"/>
    </cb7384e601db497bbb88b8939feae4db>
    <Description_x0020__x0028_doc_x0029_ xmlns="21f1b9a1-a14a-4bc7-a26e-d14c8d65680a" xsi:nil="true"/>
    <SharedWithUsers xmlns="0bcf754d-9d7a-4c89-b56d-8c7ee0da1d69">
      <UserInfo>
        <DisplayName>NORDLI Jorn</DisplayName>
        <AccountId>2128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haredContentType xmlns="Microsoft.SharePoint.Taxonomy.ContentTypeSync" SourceId="000e2059-5ee7-47e9-8d7c-e5c5b9f97e02" ContentTypeId="0x0101" PreviousValue="false"/>
</file>

<file path=customXml/itemProps1.xml><?xml version="1.0" encoding="utf-8"?>
<ds:datastoreItem xmlns:ds="http://schemas.openxmlformats.org/officeDocument/2006/customXml" ds:itemID="{6A99B85C-4649-45EB-9C99-946995F6ED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f1b9a1-a14a-4bc7-a26e-d14c8d65680a"/>
    <ds:schemaRef ds:uri="c08ce4cc-dab1-4379-85e4-9d82848824b4"/>
    <ds:schemaRef ds:uri="0bcf754d-9d7a-4c89-b56d-8c7ee0da1d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EFC429F-5D6B-4866-82C2-C92254C4921B}">
  <ds:schemaRefs>
    <ds:schemaRef ds:uri="http://purl.org/dc/elements/1.1/"/>
    <ds:schemaRef ds:uri="c08ce4cc-dab1-4379-85e4-9d82848824b4"/>
    <ds:schemaRef ds:uri="21f1b9a1-a14a-4bc7-a26e-d14c8d65680a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0bcf754d-9d7a-4c89-b56d-8c7ee0da1d69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06804B9-79B1-4F7A-BC8D-117F6AE5ADBD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0790B3D7-12B2-469F-B527-28BC20A38050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 Sopra Steria PPT Template</Template>
  <TotalTime>7760</TotalTime>
  <Words>244</Words>
  <Application>Microsoft Office PowerPoint</Application>
  <PresentationFormat>Widescreen</PresentationFormat>
  <Paragraphs>69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Cat</vt:lpstr>
      <vt:lpstr>Mangal</vt:lpstr>
      <vt:lpstr>Roboto</vt:lpstr>
      <vt:lpstr>Tahoma</vt:lpstr>
      <vt:lpstr>Office Theme</vt:lpstr>
      <vt:lpstr>PowerPoint Presentation</vt:lpstr>
      <vt:lpstr>Agenda</vt:lpstr>
      <vt:lpstr>MONICA B. TVEDT, AVDELINGSLEDER</vt:lpstr>
      <vt:lpstr>PowerPoint Presentation</vt:lpstr>
      <vt:lpstr>VCE Trainer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SopraSteria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TVEDT Monica</dc:creator>
  <cp:lastModifiedBy>TVEDT Monica</cp:lastModifiedBy>
  <cp:revision>150</cp:revision>
  <cp:lastPrinted>2017-11-26T10:34:55Z</cp:lastPrinted>
  <dcterms:created xsi:type="dcterms:W3CDTF">2019-01-17T09:09:02Z</dcterms:created>
  <dcterms:modified xsi:type="dcterms:W3CDTF">2019-01-23T14:35:07Z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0x01010041EBBF2F27F75C4FB7398C02F7EC5E71</vt:lpwstr>
  </property>
  <property fmtid="{D5CDD505-2E9C-101B-9397-08002B2CF9AE}" pid="3" name="Community">
    <vt:lpwstr/>
  </property>
  <property fmtid="{D5CDD505-2E9C-101B-9397-08002B2CF9AE}" pid="4" name="Languages">
    <vt:lpwstr/>
  </property>
  <property fmtid="{D5CDD505-2E9C-101B-9397-08002B2CF9AE}" pid="5" name="Steria location">
    <vt:lpwstr/>
  </property>
  <property fmtid="{D5CDD505-2E9C-101B-9397-08002B2CF9AE}" pid="6" name="Document type">
    <vt:lpwstr/>
  </property>
</Properties>
</file>